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6"/>
  </p:notesMasterIdLst>
  <p:sldIdLst>
    <p:sldId id="256" r:id="rId2"/>
    <p:sldId id="258" r:id="rId3"/>
    <p:sldId id="259" r:id="rId4"/>
    <p:sldId id="260" r:id="rId5"/>
    <p:sldId id="298" r:id="rId6"/>
    <p:sldId id="262" r:id="rId7"/>
    <p:sldId id="263" r:id="rId8"/>
    <p:sldId id="299" r:id="rId9"/>
    <p:sldId id="300" r:id="rId10"/>
    <p:sldId id="301" r:id="rId11"/>
    <p:sldId id="267" r:id="rId12"/>
    <p:sldId id="305" r:id="rId13"/>
    <p:sldId id="306" r:id="rId14"/>
    <p:sldId id="304" r:id="rId15"/>
    <p:sldId id="268" r:id="rId16"/>
    <p:sldId id="271" r:id="rId17"/>
    <p:sldId id="272" r:id="rId18"/>
    <p:sldId id="307" r:id="rId19"/>
    <p:sldId id="308" r:id="rId20"/>
    <p:sldId id="302" r:id="rId21"/>
    <p:sldId id="303" r:id="rId22"/>
    <p:sldId id="275" r:id="rId23"/>
    <p:sldId id="276" r:id="rId24"/>
    <p:sldId id="278" r:id="rId25"/>
  </p:sldIdLst>
  <p:sldSz cx="9144000" cy="5143500" type="screen16x9"/>
  <p:notesSz cx="6858000" cy="9144000"/>
  <p:embeddedFontLst>
    <p:embeddedFont>
      <p:font typeface="Advent Pro" panose="020B0604020202020204" charset="0"/>
      <p:regular r:id="rId27"/>
      <p:bold r:id="rId28"/>
      <p:italic r:id="rId29"/>
      <p:boldItalic r:id="rId30"/>
    </p:embeddedFont>
    <p:embeddedFont>
      <p:font typeface="Advent Pro Medium" panose="020B0604020202020204" charset="0"/>
      <p:regular r:id="rId31"/>
      <p:bold r:id="rId32"/>
      <p:italic r:id="rId33"/>
      <p:boldItalic r:id="rId34"/>
    </p:embeddedFont>
    <p:embeddedFont>
      <p:font typeface="Bebas Neue Pro" panose="020B0506020202050201" pitchFamily="34" charset="0"/>
      <p:regular r:id="rId35"/>
      <p:bold r:id="rId36"/>
      <p:italic r:id="rId37"/>
      <p:boldItalic r:id="rId38"/>
    </p:embeddedFont>
    <p:embeddedFont>
      <p:font typeface="Lato" panose="020F0502020204030203" pitchFamily="34" charset="0"/>
      <p:regular r:id="rId39"/>
      <p:bold r:id="rId40"/>
      <p:italic r:id="rId41"/>
      <p:boldItalic r:id="rId42"/>
    </p:embeddedFont>
    <p:embeddedFont>
      <p:font typeface="Lato Black" panose="020F0A02020204030203" pitchFamily="34" charset="0"/>
      <p:bold r:id="rId43"/>
      <p:boldItalic r:id="rId44"/>
    </p:embeddedFont>
    <p:embeddedFont>
      <p:font typeface="Orbitron ExtraBold" panose="020B0604020202020204" charset="0"/>
      <p:bold r:id="rId45"/>
    </p:embeddedFont>
    <p:embeddedFont>
      <p:font typeface="r0c0i Linotte" pitchFamily="2" charset="0"/>
      <p:regular r:id="rId46"/>
      <p:bold r:id="rId47"/>
    </p:embeddedFont>
    <p:embeddedFont>
      <p:font typeface="UTM Bebas" panose="02040603050506020204" pitchFamily="18"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C41AC0-C8E0-4963-AB64-2DAAABCFCD66}">
  <a:tblStyle styleId="{25C41AC0-C8E0-4963-AB64-2DAAABCFCD6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94660"/>
  </p:normalViewPr>
  <p:slideViewPr>
    <p:cSldViewPr snapToGrid="0">
      <p:cViewPr varScale="1">
        <p:scale>
          <a:sx n="138" d="100"/>
          <a:sy n="138" d="100"/>
        </p:scale>
        <p:origin x="64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9"/>
        <p:cNvGrpSpPr/>
        <p:nvPr/>
      </p:nvGrpSpPr>
      <p:grpSpPr>
        <a:xfrm>
          <a:off x="0" y="0"/>
          <a:ext cx="0" cy="0"/>
          <a:chOff x="0" y="0"/>
          <a:chExt cx="0" cy="0"/>
        </a:xfrm>
      </p:grpSpPr>
      <p:sp>
        <p:nvSpPr>
          <p:cNvPr id="5490" name="Google Shape;54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1" name="Google Shape;54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910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0"/>
        <p:cNvGrpSpPr/>
        <p:nvPr/>
      </p:nvGrpSpPr>
      <p:grpSpPr>
        <a:xfrm>
          <a:off x="0" y="0"/>
          <a:ext cx="0" cy="0"/>
          <a:chOff x="0" y="0"/>
          <a:chExt cx="0" cy="0"/>
        </a:xfrm>
      </p:grpSpPr>
      <p:sp>
        <p:nvSpPr>
          <p:cNvPr id="6021" name="Google Shape;6021;g6edfa80311_0_1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2" name="Google Shape;6022;g6edfa80311_0_1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6784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374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0"/>
        <p:cNvGrpSpPr/>
        <p:nvPr/>
      </p:nvGrpSpPr>
      <p:grpSpPr>
        <a:xfrm>
          <a:off x="0" y="0"/>
          <a:ext cx="0" cy="0"/>
          <a:chOff x="0" y="0"/>
          <a:chExt cx="0" cy="0"/>
        </a:xfrm>
      </p:grpSpPr>
      <p:sp>
        <p:nvSpPr>
          <p:cNvPr id="6021" name="Google Shape;6021;g6edfa80311_0_1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2" name="Google Shape;6022;g6edfa80311_0_1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6123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4"/>
        <p:cNvGrpSpPr/>
        <p:nvPr/>
      </p:nvGrpSpPr>
      <p:grpSpPr>
        <a:xfrm>
          <a:off x="0" y="0"/>
          <a:ext cx="0" cy="0"/>
          <a:chOff x="0" y="0"/>
          <a:chExt cx="0" cy="0"/>
        </a:xfrm>
      </p:grpSpPr>
      <p:sp>
        <p:nvSpPr>
          <p:cNvPr id="6115" name="Google Shape;6115;g6edfa80311_0_1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6" name="Google Shape;6116;g6edfa80311_0_1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5"/>
        <p:cNvGrpSpPr/>
        <p:nvPr/>
      </p:nvGrpSpPr>
      <p:grpSpPr>
        <a:xfrm>
          <a:off x="0" y="0"/>
          <a:ext cx="0" cy="0"/>
          <a:chOff x="0" y="0"/>
          <a:chExt cx="0" cy="0"/>
        </a:xfrm>
      </p:grpSpPr>
      <p:sp>
        <p:nvSpPr>
          <p:cNvPr id="6786" name="Google Shape;6786;g6edfa80311_0_35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7" name="Google Shape;6787;g6edfa80311_0_35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4"/>
        <p:cNvGrpSpPr/>
        <p:nvPr/>
      </p:nvGrpSpPr>
      <p:grpSpPr>
        <a:xfrm>
          <a:off x="0" y="0"/>
          <a:ext cx="0" cy="0"/>
          <a:chOff x="0" y="0"/>
          <a:chExt cx="0" cy="0"/>
        </a:xfrm>
      </p:grpSpPr>
      <p:sp>
        <p:nvSpPr>
          <p:cNvPr id="6895" name="Google Shape;6895;g6edfa80311_0_35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6" name="Google Shape;6896;g6edfa80311_0_35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4"/>
        <p:cNvGrpSpPr/>
        <p:nvPr/>
      </p:nvGrpSpPr>
      <p:grpSpPr>
        <a:xfrm>
          <a:off x="0" y="0"/>
          <a:ext cx="0" cy="0"/>
          <a:chOff x="0" y="0"/>
          <a:chExt cx="0" cy="0"/>
        </a:xfrm>
      </p:grpSpPr>
      <p:sp>
        <p:nvSpPr>
          <p:cNvPr id="6895" name="Google Shape;6895;g6edfa80311_0_35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6" name="Google Shape;6896;g6edfa80311_0_35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4362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4"/>
        <p:cNvGrpSpPr/>
        <p:nvPr/>
      </p:nvGrpSpPr>
      <p:grpSpPr>
        <a:xfrm>
          <a:off x="0" y="0"/>
          <a:ext cx="0" cy="0"/>
          <a:chOff x="0" y="0"/>
          <a:chExt cx="0" cy="0"/>
        </a:xfrm>
      </p:grpSpPr>
      <p:sp>
        <p:nvSpPr>
          <p:cNvPr id="6895" name="Google Shape;6895;g6edfa80311_0_35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6" name="Google Shape;6896;g6edfa80311_0_35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9407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6"/>
        <p:cNvGrpSpPr/>
        <p:nvPr/>
      </p:nvGrpSpPr>
      <p:grpSpPr>
        <a:xfrm>
          <a:off x="0" y="0"/>
          <a:ext cx="0" cy="0"/>
          <a:chOff x="0" y="0"/>
          <a:chExt cx="0" cy="0"/>
        </a:xfrm>
      </p:grpSpPr>
      <p:sp>
        <p:nvSpPr>
          <p:cNvPr id="5597" name="Google Shape;5597;g6e7e45355d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8" name="Google Shape;5598;g6e7e45355d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4"/>
        <p:cNvGrpSpPr/>
        <p:nvPr/>
      </p:nvGrpSpPr>
      <p:grpSpPr>
        <a:xfrm>
          <a:off x="0" y="0"/>
          <a:ext cx="0" cy="0"/>
          <a:chOff x="0" y="0"/>
          <a:chExt cx="0" cy="0"/>
        </a:xfrm>
      </p:grpSpPr>
      <p:sp>
        <p:nvSpPr>
          <p:cNvPr id="6895" name="Google Shape;6895;g6edfa80311_0_35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6" name="Google Shape;6896;g6edfa80311_0_35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443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4"/>
        <p:cNvGrpSpPr/>
        <p:nvPr/>
      </p:nvGrpSpPr>
      <p:grpSpPr>
        <a:xfrm>
          <a:off x="0" y="0"/>
          <a:ext cx="0" cy="0"/>
          <a:chOff x="0" y="0"/>
          <a:chExt cx="0" cy="0"/>
        </a:xfrm>
      </p:grpSpPr>
      <p:sp>
        <p:nvSpPr>
          <p:cNvPr id="6895" name="Google Shape;6895;g6edfa80311_0_35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6" name="Google Shape;6896;g6edfa80311_0_35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315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7"/>
        <p:cNvGrpSpPr/>
        <p:nvPr/>
      </p:nvGrpSpPr>
      <p:grpSpPr>
        <a:xfrm>
          <a:off x="0" y="0"/>
          <a:ext cx="0" cy="0"/>
          <a:chOff x="0" y="0"/>
          <a:chExt cx="0" cy="0"/>
        </a:xfrm>
      </p:grpSpPr>
      <p:sp>
        <p:nvSpPr>
          <p:cNvPr id="6938" name="Google Shape;6938;g6edfa80311_0_36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9" name="Google Shape;6939;g6edfa80311_0_36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1"/>
        <p:cNvGrpSpPr/>
        <p:nvPr/>
      </p:nvGrpSpPr>
      <p:grpSpPr>
        <a:xfrm>
          <a:off x="0" y="0"/>
          <a:ext cx="0" cy="0"/>
          <a:chOff x="0" y="0"/>
          <a:chExt cx="0" cy="0"/>
        </a:xfrm>
      </p:grpSpPr>
      <p:sp>
        <p:nvSpPr>
          <p:cNvPr id="7032" name="Google Shape;7032;g6edfa80311_0_36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3" name="Google Shape;7033;g6edfa80311_0_36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7"/>
        <p:cNvGrpSpPr/>
        <p:nvPr/>
      </p:nvGrpSpPr>
      <p:grpSpPr>
        <a:xfrm>
          <a:off x="0" y="0"/>
          <a:ext cx="0" cy="0"/>
          <a:chOff x="0" y="0"/>
          <a:chExt cx="0" cy="0"/>
        </a:xfrm>
      </p:grpSpPr>
      <p:sp>
        <p:nvSpPr>
          <p:cNvPr id="7138" name="Google Shape;7138;g6edfa80311_0_37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9" name="Google Shape;7139;g6edfa80311_0_37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1"/>
        <p:cNvGrpSpPr/>
        <p:nvPr/>
      </p:nvGrpSpPr>
      <p:grpSpPr>
        <a:xfrm>
          <a:off x="0" y="0"/>
          <a:ext cx="0" cy="0"/>
          <a:chOff x="0" y="0"/>
          <a:chExt cx="0" cy="0"/>
        </a:xfrm>
      </p:grpSpPr>
      <p:sp>
        <p:nvSpPr>
          <p:cNvPr id="5622" name="Google Shape;5622;g6e7e45355d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3" name="Google Shape;5623;g6e7e45355d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4"/>
        <p:cNvGrpSpPr/>
        <p:nvPr/>
      </p:nvGrpSpPr>
      <p:grpSpPr>
        <a:xfrm>
          <a:off x="0" y="0"/>
          <a:ext cx="0" cy="0"/>
          <a:chOff x="0" y="0"/>
          <a:chExt cx="0" cy="0"/>
        </a:xfrm>
      </p:grpSpPr>
      <p:sp>
        <p:nvSpPr>
          <p:cNvPr id="5715" name="Google Shape;5715;g6e7e45355d_0_2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6" name="Google Shape;5716;g6e7e45355d_0_2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4"/>
        <p:cNvGrpSpPr/>
        <p:nvPr/>
      </p:nvGrpSpPr>
      <p:grpSpPr>
        <a:xfrm>
          <a:off x="0" y="0"/>
          <a:ext cx="0" cy="0"/>
          <a:chOff x="0" y="0"/>
          <a:chExt cx="0" cy="0"/>
        </a:xfrm>
      </p:grpSpPr>
      <p:sp>
        <p:nvSpPr>
          <p:cNvPr id="5715" name="Google Shape;5715;g6e7e45355d_0_2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6" name="Google Shape;5716;g6e7e45355d_0_2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240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1"/>
        <p:cNvGrpSpPr/>
        <p:nvPr/>
      </p:nvGrpSpPr>
      <p:grpSpPr>
        <a:xfrm>
          <a:off x="0" y="0"/>
          <a:ext cx="0" cy="0"/>
          <a:chOff x="0" y="0"/>
          <a:chExt cx="0" cy="0"/>
        </a:xfrm>
      </p:grpSpPr>
      <p:sp>
        <p:nvSpPr>
          <p:cNvPr id="5792" name="Google Shape;5792;g6edfa80311_0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3" name="Google Shape;5793;g6edfa80311_0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4194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6973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8"/>
        <p:cNvGrpSpPr/>
        <p:nvPr/>
      </p:nvGrpSpPr>
      <p:grpSpPr>
        <a:xfrm>
          <a:off x="0" y="0"/>
          <a:ext cx="0" cy="0"/>
          <a:chOff x="0" y="0"/>
          <a:chExt cx="0" cy="0"/>
        </a:xfrm>
      </p:grpSpPr>
      <p:sp>
        <p:nvSpPr>
          <p:cNvPr id="9" name="Google Shape;9;p2"/>
          <p:cNvSpPr/>
          <p:nvPr/>
        </p:nvSpPr>
        <p:spPr>
          <a:xfrm>
            <a:off x="319350" y="243900"/>
            <a:ext cx="8505300" cy="46557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589700" y="2044500"/>
            <a:ext cx="5964600" cy="18291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5200"/>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753050" y="3757375"/>
            <a:ext cx="56379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800"/>
              <a:buNone/>
              <a:defRPr sz="28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ONE_COLUMN_TEXT_1">
    <p:bg>
      <p:bgPr>
        <a:solidFill>
          <a:schemeClr val="accent6"/>
        </a:solidFill>
        <a:effectLst/>
      </p:bgPr>
    </p:bg>
    <p:spTree>
      <p:nvGrpSpPr>
        <p:cNvPr id="1" name="Shape 2315"/>
        <p:cNvGrpSpPr/>
        <p:nvPr/>
      </p:nvGrpSpPr>
      <p:grpSpPr>
        <a:xfrm>
          <a:off x="0" y="0"/>
          <a:ext cx="0" cy="0"/>
          <a:chOff x="0" y="0"/>
          <a:chExt cx="0" cy="0"/>
        </a:xfrm>
      </p:grpSpPr>
      <p:sp>
        <p:nvSpPr>
          <p:cNvPr id="2316" name="Google Shape;2316;p16"/>
          <p:cNvSpPr txBox="1">
            <a:spLocks noGrp="1"/>
          </p:cNvSpPr>
          <p:nvPr>
            <p:ph type="body" idx="1"/>
          </p:nvPr>
        </p:nvSpPr>
        <p:spPr>
          <a:xfrm>
            <a:off x="4959850" y="1974400"/>
            <a:ext cx="3135900" cy="24177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Clr>
                <a:srgbClr val="FFFFFF"/>
              </a:buClr>
              <a:buSzPts val="1600"/>
              <a:buChar char="●"/>
              <a:defRPr sz="1600">
                <a:solidFill>
                  <a:schemeClr val="lt1"/>
                </a:solidFill>
              </a:defRPr>
            </a:lvl1pPr>
            <a:lvl2pPr marL="914400" lvl="1" indent="-330200" algn="ctr" rtl="0">
              <a:spcBef>
                <a:spcPts val="1600"/>
              </a:spcBef>
              <a:spcAft>
                <a:spcPts val="0"/>
              </a:spcAft>
              <a:buClr>
                <a:srgbClr val="FFFFFF"/>
              </a:buClr>
              <a:buSzPts val="1600"/>
              <a:buChar char="○"/>
              <a:defRPr sz="1600">
                <a:solidFill>
                  <a:srgbClr val="FFFFFF"/>
                </a:solidFill>
              </a:defRPr>
            </a:lvl2pPr>
            <a:lvl3pPr marL="1371600" lvl="2" indent="-330200" algn="ctr" rtl="0">
              <a:spcBef>
                <a:spcPts val="1600"/>
              </a:spcBef>
              <a:spcAft>
                <a:spcPts val="0"/>
              </a:spcAft>
              <a:buClr>
                <a:srgbClr val="FFFFFF"/>
              </a:buClr>
              <a:buSzPts val="1600"/>
              <a:buChar char="■"/>
              <a:defRPr sz="1600">
                <a:solidFill>
                  <a:srgbClr val="FFFFFF"/>
                </a:solidFill>
              </a:defRPr>
            </a:lvl3pPr>
            <a:lvl4pPr marL="1828800" lvl="3" indent="-330200" algn="ctr" rtl="0">
              <a:spcBef>
                <a:spcPts val="1600"/>
              </a:spcBef>
              <a:spcAft>
                <a:spcPts val="0"/>
              </a:spcAft>
              <a:buClr>
                <a:srgbClr val="FFFFFF"/>
              </a:buClr>
              <a:buSzPts val="1600"/>
              <a:buChar char="●"/>
              <a:defRPr sz="1600">
                <a:solidFill>
                  <a:srgbClr val="FFFFFF"/>
                </a:solidFill>
              </a:defRPr>
            </a:lvl4pPr>
            <a:lvl5pPr marL="2286000" lvl="4" indent="-330200" algn="ctr" rtl="0">
              <a:spcBef>
                <a:spcPts val="1600"/>
              </a:spcBef>
              <a:spcAft>
                <a:spcPts val="0"/>
              </a:spcAft>
              <a:buClr>
                <a:srgbClr val="FFFFFF"/>
              </a:buClr>
              <a:buSzPts val="1600"/>
              <a:buChar char="○"/>
              <a:defRPr sz="1600">
                <a:solidFill>
                  <a:srgbClr val="FFFFFF"/>
                </a:solidFill>
              </a:defRPr>
            </a:lvl5pPr>
            <a:lvl6pPr marL="2743200" lvl="5" indent="-330200" algn="ctr" rtl="0">
              <a:spcBef>
                <a:spcPts val="1600"/>
              </a:spcBef>
              <a:spcAft>
                <a:spcPts val="0"/>
              </a:spcAft>
              <a:buClr>
                <a:srgbClr val="FFFFFF"/>
              </a:buClr>
              <a:buSzPts val="1600"/>
              <a:buChar char="■"/>
              <a:defRPr sz="1600">
                <a:solidFill>
                  <a:srgbClr val="FFFFFF"/>
                </a:solidFill>
              </a:defRPr>
            </a:lvl6pPr>
            <a:lvl7pPr marL="3200400" lvl="6" indent="-330200" algn="ctr" rtl="0">
              <a:spcBef>
                <a:spcPts val="1600"/>
              </a:spcBef>
              <a:spcAft>
                <a:spcPts val="0"/>
              </a:spcAft>
              <a:buClr>
                <a:srgbClr val="FFFFFF"/>
              </a:buClr>
              <a:buSzPts val="1600"/>
              <a:buChar char="●"/>
              <a:defRPr sz="1600">
                <a:solidFill>
                  <a:srgbClr val="FFFFFF"/>
                </a:solidFill>
              </a:defRPr>
            </a:lvl7pPr>
            <a:lvl8pPr marL="3657600" lvl="7" indent="-330200" algn="ctr" rtl="0">
              <a:spcBef>
                <a:spcPts val="1600"/>
              </a:spcBef>
              <a:spcAft>
                <a:spcPts val="0"/>
              </a:spcAft>
              <a:buClr>
                <a:srgbClr val="FFFFFF"/>
              </a:buClr>
              <a:buSzPts val="1600"/>
              <a:buChar char="○"/>
              <a:defRPr sz="1600">
                <a:solidFill>
                  <a:srgbClr val="FFFFFF"/>
                </a:solidFill>
              </a:defRPr>
            </a:lvl8pPr>
            <a:lvl9pPr marL="4114800" lvl="8" indent="-330200" algn="ctr" rtl="0">
              <a:spcBef>
                <a:spcPts val="1600"/>
              </a:spcBef>
              <a:spcAft>
                <a:spcPts val="1600"/>
              </a:spcAft>
              <a:buClr>
                <a:srgbClr val="FFFFFF"/>
              </a:buClr>
              <a:buSzPts val="1600"/>
              <a:buChar char="■"/>
              <a:defRPr sz="1600">
                <a:solidFill>
                  <a:srgbClr val="FFFFFF"/>
                </a:solidFill>
              </a:defRPr>
            </a:lvl9pPr>
          </a:lstStyle>
          <a:p>
            <a:endParaRPr/>
          </a:p>
        </p:txBody>
      </p:sp>
      <p:sp>
        <p:nvSpPr>
          <p:cNvPr id="2317" name="Google Shape;2317;p16"/>
          <p:cNvSpPr txBox="1">
            <a:spLocks noGrp="1"/>
          </p:cNvSpPr>
          <p:nvPr>
            <p:ph type="title"/>
          </p:nvPr>
        </p:nvSpPr>
        <p:spPr>
          <a:xfrm>
            <a:off x="4959850" y="1183375"/>
            <a:ext cx="3135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SECTION_HEADER_2">
    <p:bg>
      <p:bgPr>
        <a:solidFill>
          <a:schemeClr val="accent6"/>
        </a:solidFill>
        <a:effectLst/>
      </p:bgPr>
    </p:bg>
    <p:spTree>
      <p:nvGrpSpPr>
        <p:cNvPr id="1" name="Shape 2326"/>
        <p:cNvGrpSpPr/>
        <p:nvPr/>
      </p:nvGrpSpPr>
      <p:grpSpPr>
        <a:xfrm>
          <a:off x="0" y="0"/>
          <a:ext cx="0" cy="0"/>
          <a:chOff x="0" y="0"/>
          <a:chExt cx="0" cy="0"/>
        </a:xfrm>
      </p:grpSpPr>
      <p:grpSp>
        <p:nvGrpSpPr>
          <p:cNvPr id="2327" name="Google Shape;2327;p18"/>
          <p:cNvGrpSpPr/>
          <p:nvPr/>
        </p:nvGrpSpPr>
        <p:grpSpPr>
          <a:xfrm>
            <a:off x="232963" y="174778"/>
            <a:ext cx="1443946" cy="721968"/>
            <a:chOff x="311697" y="-12"/>
            <a:chExt cx="4437449" cy="2218709"/>
          </a:xfrm>
        </p:grpSpPr>
        <p:sp>
          <p:nvSpPr>
            <p:cNvPr id="2328" name="Google Shape;2328;p18"/>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8"/>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8"/>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8"/>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8"/>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8"/>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8"/>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8"/>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8"/>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8"/>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8"/>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8"/>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8"/>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8"/>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8"/>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8"/>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8"/>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8"/>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8"/>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8"/>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8"/>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8"/>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8"/>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8"/>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8"/>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8"/>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8"/>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8"/>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8"/>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8"/>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8"/>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8"/>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8"/>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8"/>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8"/>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8"/>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8"/>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8"/>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8"/>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8"/>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8"/>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8"/>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8"/>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8"/>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8"/>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8"/>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8"/>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8"/>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8"/>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8"/>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8"/>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8"/>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8"/>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8"/>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8"/>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8"/>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8"/>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8"/>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8"/>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8"/>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8"/>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8"/>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8"/>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8"/>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8"/>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8"/>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8"/>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8"/>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8"/>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8"/>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8"/>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8"/>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8"/>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8"/>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8"/>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8"/>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8"/>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8"/>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8"/>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8"/>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8"/>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8"/>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8"/>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8"/>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8"/>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8"/>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8"/>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8"/>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8"/>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8"/>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8"/>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8"/>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8"/>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8"/>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8"/>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8"/>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8"/>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8"/>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8"/>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8"/>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8"/>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8"/>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8"/>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8"/>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8"/>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8"/>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8"/>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8"/>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8"/>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8"/>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8"/>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8"/>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8"/>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8"/>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8"/>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8"/>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8"/>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8"/>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8"/>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8"/>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8"/>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8"/>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8"/>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8"/>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8"/>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8"/>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8"/>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8"/>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8"/>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8"/>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8"/>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8"/>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8"/>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8"/>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8"/>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8"/>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8"/>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8"/>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8"/>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8"/>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8"/>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8"/>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8"/>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8"/>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8"/>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8"/>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8"/>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8"/>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8"/>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8"/>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8"/>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8"/>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8"/>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8"/>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8"/>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8"/>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8"/>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8"/>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8"/>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8"/>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8"/>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8"/>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8"/>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8"/>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8"/>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8"/>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8"/>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8"/>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8"/>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8"/>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8"/>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8"/>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8"/>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8"/>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8"/>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8"/>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8"/>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8"/>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8"/>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8"/>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8"/>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8"/>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8"/>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8"/>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8"/>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8"/>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8"/>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8"/>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8"/>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8"/>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8"/>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8"/>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8"/>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8"/>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8"/>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8"/>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8"/>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8"/>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8"/>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8"/>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8"/>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8"/>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8"/>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8"/>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8"/>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8"/>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8"/>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8"/>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8"/>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8"/>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8"/>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8"/>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8"/>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8"/>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8"/>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8"/>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8"/>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8"/>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8"/>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8"/>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8"/>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8"/>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8"/>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8"/>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8"/>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8"/>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8"/>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8"/>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8"/>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8"/>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8"/>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8"/>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8"/>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8"/>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8"/>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8"/>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8"/>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8"/>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8"/>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8"/>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8"/>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8"/>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8"/>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8"/>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8"/>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8"/>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8"/>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8"/>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8"/>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8"/>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8"/>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8"/>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8"/>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8"/>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8"/>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8"/>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8"/>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8"/>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8"/>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8"/>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8"/>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8"/>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8"/>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8"/>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8"/>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8"/>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8"/>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8"/>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8"/>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8"/>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8"/>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8"/>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8"/>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8"/>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8"/>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8"/>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8"/>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8"/>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8"/>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8"/>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8"/>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8"/>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8"/>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8"/>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8"/>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8"/>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8"/>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8"/>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8"/>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8"/>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8"/>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8"/>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8"/>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8"/>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8"/>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8"/>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8"/>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8"/>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8"/>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8"/>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8"/>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8"/>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8"/>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8"/>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8"/>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8"/>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8"/>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8"/>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8"/>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8"/>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8"/>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8"/>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8"/>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8"/>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8"/>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8"/>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8"/>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8"/>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8"/>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8"/>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8"/>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8"/>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8"/>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8"/>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8"/>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8"/>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8"/>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8"/>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8"/>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7" name="Google Shape;2657;p18"/>
          <p:cNvGrpSpPr/>
          <p:nvPr/>
        </p:nvGrpSpPr>
        <p:grpSpPr>
          <a:xfrm>
            <a:off x="7969738" y="1388253"/>
            <a:ext cx="1443946" cy="721968"/>
            <a:chOff x="311697" y="-12"/>
            <a:chExt cx="4437449" cy="2218709"/>
          </a:xfrm>
        </p:grpSpPr>
        <p:sp>
          <p:nvSpPr>
            <p:cNvPr id="2658" name="Google Shape;2658;p18"/>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8"/>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8"/>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8"/>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8"/>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8"/>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8"/>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8"/>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8"/>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8"/>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8"/>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8"/>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8"/>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8"/>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8"/>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8"/>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8"/>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8"/>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8"/>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8"/>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8"/>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8"/>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8"/>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8"/>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8"/>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8"/>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8"/>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8"/>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8"/>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8"/>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8"/>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8"/>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8"/>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8"/>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8"/>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8"/>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8"/>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8"/>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8"/>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8"/>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8"/>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8"/>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8"/>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8"/>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8"/>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8"/>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8"/>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8"/>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8"/>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8"/>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8"/>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8"/>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8"/>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8"/>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8"/>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8"/>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8"/>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8"/>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8"/>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8"/>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8"/>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8"/>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8"/>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8"/>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8"/>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8"/>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8"/>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8"/>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8"/>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8"/>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8"/>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8"/>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8"/>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8"/>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8"/>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8"/>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8"/>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8"/>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8"/>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8"/>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8"/>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8"/>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8"/>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8"/>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8"/>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8"/>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8"/>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8"/>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8"/>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8"/>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8"/>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8"/>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8"/>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8"/>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8"/>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8"/>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8"/>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8"/>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8"/>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8"/>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8"/>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8"/>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8"/>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8"/>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8"/>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8"/>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8"/>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8"/>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8"/>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8"/>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8"/>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8"/>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8"/>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8"/>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8"/>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8"/>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8"/>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8"/>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8"/>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8"/>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8"/>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8"/>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8"/>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8"/>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8"/>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8"/>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8"/>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8"/>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8"/>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8"/>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8"/>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8"/>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8"/>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8"/>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8"/>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8"/>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8"/>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8"/>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8"/>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8"/>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8"/>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8"/>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8"/>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8"/>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8"/>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8"/>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8"/>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8"/>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8"/>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8"/>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8"/>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8"/>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8"/>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8"/>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8"/>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8"/>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8"/>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8"/>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8"/>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8"/>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8"/>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8"/>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8"/>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8"/>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8"/>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8"/>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8"/>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8"/>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8"/>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8"/>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8"/>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8"/>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8"/>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8"/>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8"/>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8"/>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8"/>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8"/>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8"/>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8"/>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8"/>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8"/>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8"/>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8"/>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8"/>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8"/>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8"/>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8"/>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8"/>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8"/>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8"/>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8"/>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8"/>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8"/>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8"/>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8"/>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8"/>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8"/>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8"/>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8"/>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8"/>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8"/>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8"/>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8"/>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8"/>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8"/>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8"/>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8"/>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8"/>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8"/>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8"/>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8"/>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8"/>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8"/>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8"/>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8"/>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8"/>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8"/>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8"/>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8"/>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8"/>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8"/>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8"/>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8"/>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8"/>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8"/>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8"/>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8"/>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8"/>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8"/>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8"/>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8"/>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8"/>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8"/>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8"/>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8"/>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8"/>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8"/>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8"/>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8"/>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8"/>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8"/>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8"/>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8"/>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8"/>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8"/>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8"/>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8"/>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8"/>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8"/>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8"/>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8"/>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8"/>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8"/>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8"/>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8"/>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8"/>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8"/>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8"/>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8"/>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8"/>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8"/>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8"/>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8"/>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8"/>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8"/>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8"/>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8"/>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8"/>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8"/>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8"/>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8"/>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8"/>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8"/>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8"/>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8"/>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8"/>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8"/>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8"/>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8"/>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8"/>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8"/>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8"/>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8"/>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8"/>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8"/>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8"/>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8"/>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8"/>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8"/>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8"/>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8"/>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8"/>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8"/>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8"/>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8"/>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8"/>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8"/>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8"/>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8"/>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8"/>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8"/>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8"/>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8"/>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8"/>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8"/>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8"/>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8"/>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8"/>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8"/>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8"/>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8"/>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8"/>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8"/>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8"/>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8"/>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8"/>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8"/>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8"/>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8"/>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8"/>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8"/>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8"/>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8"/>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8"/>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8"/>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8"/>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8"/>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8"/>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7" name="Google Shape;2987;p18"/>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88" name="Google Shape;2988;p18"/>
          <p:cNvSpPr txBox="1">
            <a:spLocks noGrp="1"/>
          </p:cNvSpPr>
          <p:nvPr>
            <p:ph type="title" idx="2" hasCustomPrompt="1"/>
          </p:nvPr>
        </p:nvSpPr>
        <p:spPr>
          <a:xfrm>
            <a:off x="311700" y="1106125"/>
            <a:ext cx="8520600" cy="71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989" name="Google Shape;2989;p18"/>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2990" name="Google Shape;2990;p18"/>
          <p:cNvGrpSpPr/>
          <p:nvPr/>
        </p:nvGrpSpPr>
        <p:grpSpPr>
          <a:xfrm>
            <a:off x="0" y="1474590"/>
            <a:ext cx="9144000" cy="3853085"/>
            <a:chOff x="0" y="1474590"/>
            <a:chExt cx="9144000" cy="3853085"/>
          </a:xfrm>
        </p:grpSpPr>
        <p:sp>
          <p:nvSpPr>
            <p:cNvPr id="2991" name="Google Shape;2991;p18"/>
            <p:cNvSpPr/>
            <p:nvPr/>
          </p:nvSpPr>
          <p:spPr>
            <a:xfrm>
              <a:off x="0" y="4025575"/>
              <a:ext cx="91440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8"/>
            <p:cNvSpPr/>
            <p:nvPr/>
          </p:nvSpPr>
          <p:spPr>
            <a:xfrm>
              <a:off x="0" y="4598775"/>
              <a:ext cx="91440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8"/>
            <p:cNvSpPr/>
            <p:nvPr/>
          </p:nvSpPr>
          <p:spPr>
            <a:xfrm>
              <a:off x="0" y="4760675"/>
              <a:ext cx="9144000" cy="567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8"/>
            <p:cNvSpPr/>
            <p:nvPr/>
          </p:nvSpPr>
          <p:spPr>
            <a:xfrm>
              <a:off x="0" y="1475275"/>
              <a:ext cx="16116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8"/>
            <p:cNvSpPr/>
            <p:nvPr/>
          </p:nvSpPr>
          <p:spPr>
            <a:xfrm>
              <a:off x="0" y="2048475"/>
              <a:ext cx="16116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8"/>
            <p:cNvSpPr/>
            <p:nvPr/>
          </p:nvSpPr>
          <p:spPr>
            <a:xfrm>
              <a:off x="0" y="2204175"/>
              <a:ext cx="1611600" cy="18213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7" name="Google Shape;2997;p18"/>
            <p:cNvGrpSpPr/>
            <p:nvPr/>
          </p:nvGrpSpPr>
          <p:grpSpPr>
            <a:xfrm>
              <a:off x="514651" y="1474590"/>
              <a:ext cx="582277" cy="2550888"/>
              <a:chOff x="573900" y="1154950"/>
              <a:chExt cx="538000" cy="2396100"/>
            </a:xfrm>
          </p:grpSpPr>
          <p:sp>
            <p:nvSpPr>
              <p:cNvPr id="2998" name="Google Shape;2998;p18"/>
              <p:cNvSpPr/>
              <p:nvPr/>
            </p:nvSpPr>
            <p:spPr>
              <a:xfrm>
                <a:off x="573900" y="1154950"/>
                <a:ext cx="71700" cy="239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8"/>
              <p:cNvSpPr/>
              <p:nvPr/>
            </p:nvSpPr>
            <p:spPr>
              <a:xfrm>
                <a:off x="1040200" y="1154950"/>
                <a:ext cx="71700" cy="239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8"/>
              <p:cNvSpPr/>
              <p:nvPr/>
            </p:nvSpPr>
            <p:spPr>
              <a:xfrm>
                <a:off x="595400" y="137738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8"/>
              <p:cNvSpPr/>
              <p:nvPr/>
            </p:nvSpPr>
            <p:spPr>
              <a:xfrm>
                <a:off x="595400" y="175401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8"/>
              <p:cNvSpPr/>
              <p:nvPr/>
            </p:nvSpPr>
            <p:spPr>
              <a:xfrm>
                <a:off x="613325" y="213063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8"/>
              <p:cNvSpPr/>
              <p:nvPr/>
            </p:nvSpPr>
            <p:spPr>
              <a:xfrm>
                <a:off x="595400" y="250726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8"/>
              <p:cNvSpPr/>
              <p:nvPr/>
            </p:nvSpPr>
            <p:spPr>
              <a:xfrm>
                <a:off x="595400" y="288388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8"/>
              <p:cNvSpPr/>
              <p:nvPr/>
            </p:nvSpPr>
            <p:spPr>
              <a:xfrm>
                <a:off x="613325" y="326051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1">
  <p:cSld name="TITLE_AND_BODY_1_1_1_1">
    <p:bg>
      <p:bgPr>
        <a:solidFill>
          <a:schemeClr val="accent6"/>
        </a:solidFill>
        <a:effectLst/>
      </p:bgPr>
    </p:bg>
    <p:spTree>
      <p:nvGrpSpPr>
        <p:cNvPr id="1" name="Shape 3006"/>
        <p:cNvGrpSpPr/>
        <p:nvPr/>
      </p:nvGrpSpPr>
      <p:grpSpPr>
        <a:xfrm>
          <a:off x="0" y="0"/>
          <a:ext cx="0" cy="0"/>
          <a:chOff x="0" y="0"/>
          <a:chExt cx="0" cy="0"/>
        </a:xfrm>
      </p:grpSpPr>
      <p:sp>
        <p:nvSpPr>
          <p:cNvPr id="3007" name="Google Shape;3007;p19"/>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08" name="Google Shape;3008;p19"/>
          <p:cNvSpPr txBox="1">
            <a:spLocks noGrp="1"/>
          </p:cNvSpPr>
          <p:nvPr>
            <p:ph type="title" idx="2"/>
          </p:nvPr>
        </p:nvSpPr>
        <p:spPr>
          <a:xfrm>
            <a:off x="1598176" y="1762650"/>
            <a:ext cx="2620800" cy="3918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009" name="Google Shape;3009;p19"/>
          <p:cNvSpPr txBox="1">
            <a:spLocks noGrp="1"/>
          </p:cNvSpPr>
          <p:nvPr>
            <p:ph type="subTitle" idx="1"/>
          </p:nvPr>
        </p:nvSpPr>
        <p:spPr>
          <a:xfrm>
            <a:off x="1598175" y="2174828"/>
            <a:ext cx="2620800" cy="7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010" name="Google Shape;3010;p19"/>
          <p:cNvSpPr txBox="1">
            <a:spLocks noGrp="1"/>
          </p:cNvSpPr>
          <p:nvPr>
            <p:ph type="title" idx="3"/>
          </p:nvPr>
        </p:nvSpPr>
        <p:spPr>
          <a:xfrm>
            <a:off x="1598176" y="3271775"/>
            <a:ext cx="2620800" cy="3918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011" name="Google Shape;3011;p19"/>
          <p:cNvSpPr txBox="1">
            <a:spLocks noGrp="1"/>
          </p:cNvSpPr>
          <p:nvPr>
            <p:ph type="subTitle" idx="4"/>
          </p:nvPr>
        </p:nvSpPr>
        <p:spPr>
          <a:xfrm>
            <a:off x="1598175" y="3683953"/>
            <a:ext cx="2620800" cy="7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012" name="Google Shape;3012;p19"/>
          <p:cNvSpPr txBox="1">
            <a:spLocks noGrp="1"/>
          </p:cNvSpPr>
          <p:nvPr>
            <p:ph type="title" idx="5"/>
          </p:nvPr>
        </p:nvSpPr>
        <p:spPr>
          <a:xfrm>
            <a:off x="5744226" y="1762650"/>
            <a:ext cx="2620800" cy="3918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013" name="Google Shape;3013;p19"/>
          <p:cNvSpPr txBox="1">
            <a:spLocks noGrp="1"/>
          </p:cNvSpPr>
          <p:nvPr>
            <p:ph type="subTitle" idx="6"/>
          </p:nvPr>
        </p:nvSpPr>
        <p:spPr>
          <a:xfrm>
            <a:off x="5744225" y="2174828"/>
            <a:ext cx="2620800" cy="7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014" name="Google Shape;3014;p19"/>
          <p:cNvSpPr txBox="1">
            <a:spLocks noGrp="1"/>
          </p:cNvSpPr>
          <p:nvPr>
            <p:ph type="title" idx="7"/>
          </p:nvPr>
        </p:nvSpPr>
        <p:spPr>
          <a:xfrm>
            <a:off x="5744226" y="3271775"/>
            <a:ext cx="2620800" cy="3918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015" name="Google Shape;3015;p19"/>
          <p:cNvSpPr txBox="1">
            <a:spLocks noGrp="1"/>
          </p:cNvSpPr>
          <p:nvPr>
            <p:ph type="subTitle" idx="8"/>
          </p:nvPr>
        </p:nvSpPr>
        <p:spPr>
          <a:xfrm>
            <a:off x="5744225" y="3683953"/>
            <a:ext cx="2620800" cy="7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3">
  <p:cSld name="SECTION_HEADER_1_1_1">
    <p:bg>
      <p:bgPr>
        <a:solidFill>
          <a:schemeClr val="accent6"/>
        </a:solidFill>
        <a:effectLst/>
      </p:bgPr>
    </p:bg>
    <p:spTree>
      <p:nvGrpSpPr>
        <p:cNvPr id="1" name="Shape 3016"/>
        <p:cNvGrpSpPr/>
        <p:nvPr/>
      </p:nvGrpSpPr>
      <p:grpSpPr>
        <a:xfrm>
          <a:off x="0" y="0"/>
          <a:ext cx="0" cy="0"/>
          <a:chOff x="0" y="0"/>
          <a:chExt cx="0" cy="0"/>
        </a:xfrm>
      </p:grpSpPr>
      <p:sp>
        <p:nvSpPr>
          <p:cNvPr id="3017" name="Google Shape;3017;p20"/>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18" name="Google Shape;3018;p20"/>
          <p:cNvSpPr txBox="1">
            <a:spLocks noGrp="1"/>
          </p:cNvSpPr>
          <p:nvPr>
            <p:ph type="title" idx="2" hasCustomPrompt="1"/>
          </p:nvPr>
        </p:nvSpPr>
        <p:spPr>
          <a:xfrm>
            <a:off x="311700" y="1106125"/>
            <a:ext cx="8520600" cy="71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019" name="Google Shape;3019;p20"/>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3020" name="Google Shape;3020;p20"/>
          <p:cNvGrpSpPr/>
          <p:nvPr/>
        </p:nvGrpSpPr>
        <p:grpSpPr>
          <a:xfrm>
            <a:off x="1849188" y="277203"/>
            <a:ext cx="1443946" cy="721968"/>
            <a:chOff x="311697" y="-12"/>
            <a:chExt cx="4437449" cy="2218709"/>
          </a:xfrm>
        </p:grpSpPr>
        <p:sp>
          <p:nvSpPr>
            <p:cNvPr id="3021" name="Google Shape;3021;p20"/>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20"/>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20"/>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20"/>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20"/>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20"/>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20"/>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20"/>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20"/>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20"/>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20"/>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20"/>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20"/>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20"/>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20"/>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20"/>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20"/>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20"/>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20"/>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20"/>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20"/>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20"/>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20"/>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20"/>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20"/>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20"/>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20"/>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20"/>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20"/>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20"/>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20"/>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20"/>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20"/>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20"/>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20"/>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20"/>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20"/>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20"/>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20"/>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20"/>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20"/>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20"/>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20"/>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20"/>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20"/>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20"/>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20"/>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20"/>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20"/>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20"/>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20"/>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20"/>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20"/>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20"/>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20"/>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20"/>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20"/>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20"/>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20"/>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20"/>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20"/>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20"/>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20"/>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20"/>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20"/>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20"/>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20"/>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20"/>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20"/>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20"/>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20"/>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20"/>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20"/>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20"/>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20"/>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20"/>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20"/>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20"/>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20"/>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20"/>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20"/>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20"/>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20"/>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20"/>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20"/>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20"/>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20"/>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20"/>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20"/>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20"/>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20"/>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20"/>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20"/>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20"/>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20"/>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20"/>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20"/>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20"/>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20"/>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20"/>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20"/>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20"/>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20"/>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20"/>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20"/>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20"/>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20"/>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20"/>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20"/>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20"/>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20"/>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20"/>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20"/>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20"/>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20"/>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20"/>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20"/>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20"/>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20"/>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20"/>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20"/>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20"/>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20"/>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20"/>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20"/>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20"/>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20"/>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20"/>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20"/>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20"/>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20"/>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20"/>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20"/>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20"/>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20"/>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20"/>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20"/>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20"/>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20"/>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20"/>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20"/>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20"/>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20"/>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20"/>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20"/>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20"/>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20"/>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20"/>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20"/>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20"/>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20"/>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20"/>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20"/>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20"/>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20"/>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20"/>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20"/>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20"/>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20"/>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20"/>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20"/>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20"/>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20"/>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20"/>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20"/>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20"/>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20"/>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20"/>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20"/>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20"/>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20"/>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20"/>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20"/>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20"/>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20"/>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20"/>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20"/>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20"/>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20"/>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20"/>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20"/>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20"/>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20"/>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20"/>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20"/>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20"/>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20"/>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20"/>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20"/>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20"/>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20"/>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20"/>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20"/>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20"/>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20"/>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20"/>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20"/>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20"/>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20"/>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20"/>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20"/>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20"/>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20"/>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20"/>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20"/>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20"/>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20"/>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20"/>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20"/>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20"/>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20"/>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20"/>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20"/>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20"/>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20"/>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20"/>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20"/>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20"/>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20"/>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20"/>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20"/>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20"/>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20"/>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20"/>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20"/>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20"/>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20"/>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20"/>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20"/>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20"/>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20"/>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20"/>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20"/>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20"/>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20"/>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20"/>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20"/>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20"/>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20"/>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20"/>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20"/>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20"/>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20"/>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20"/>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20"/>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20"/>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20"/>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20"/>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20"/>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20"/>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20"/>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20"/>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20"/>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20"/>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20"/>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20"/>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20"/>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20"/>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20"/>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20"/>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20"/>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20"/>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20"/>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20"/>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20"/>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20"/>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20"/>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20"/>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20"/>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20"/>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20"/>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20"/>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20"/>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20"/>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20"/>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20"/>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20"/>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20"/>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20"/>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20"/>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20"/>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20"/>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20"/>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20"/>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20"/>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20"/>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20"/>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20"/>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20"/>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20"/>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20"/>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20"/>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20"/>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20"/>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20"/>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20"/>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20"/>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20"/>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20"/>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20"/>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20"/>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20"/>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20"/>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20"/>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20"/>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20"/>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20"/>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20"/>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20"/>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20"/>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20"/>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20"/>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20"/>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20"/>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20"/>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20"/>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20"/>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20"/>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20"/>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20"/>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20"/>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20"/>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20"/>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20"/>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20"/>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20"/>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20"/>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20"/>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20"/>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0" name="Google Shape;3350;p20"/>
          <p:cNvGrpSpPr/>
          <p:nvPr/>
        </p:nvGrpSpPr>
        <p:grpSpPr>
          <a:xfrm>
            <a:off x="-387375" y="2038775"/>
            <a:ext cx="9531425" cy="3274175"/>
            <a:chOff x="-387375" y="2038775"/>
            <a:chExt cx="9531425" cy="3274175"/>
          </a:xfrm>
        </p:grpSpPr>
        <p:grpSp>
          <p:nvGrpSpPr>
            <p:cNvPr id="3351" name="Google Shape;3351;p20"/>
            <p:cNvGrpSpPr/>
            <p:nvPr/>
          </p:nvGrpSpPr>
          <p:grpSpPr>
            <a:xfrm>
              <a:off x="7767451" y="3282676"/>
              <a:ext cx="831787" cy="721972"/>
              <a:chOff x="2788951" y="3310126"/>
              <a:chExt cx="831787" cy="721972"/>
            </a:xfrm>
          </p:grpSpPr>
          <p:sp>
            <p:nvSpPr>
              <p:cNvPr id="3352" name="Google Shape;3352;p20"/>
              <p:cNvSpPr/>
              <p:nvPr/>
            </p:nvSpPr>
            <p:spPr>
              <a:xfrm>
                <a:off x="3412729" y="3947714"/>
                <a:ext cx="110973" cy="84385"/>
              </a:xfrm>
              <a:custGeom>
                <a:avLst/>
                <a:gdLst/>
                <a:ahLst/>
                <a:cxnLst/>
                <a:rect l="l" t="t" r="r" b="b"/>
                <a:pathLst>
                  <a:path w="3177" h="2416" extrusionOk="0">
                    <a:moveTo>
                      <a:pt x="1" y="1"/>
                    </a:moveTo>
                    <a:lnTo>
                      <a:pt x="1" y="2415"/>
                    </a:lnTo>
                    <a:lnTo>
                      <a:pt x="3176" y="2415"/>
                    </a:lnTo>
                    <a:lnTo>
                      <a:pt x="3176" y="1"/>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20"/>
              <p:cNvSpPr/>
              <p:nvPr/>
            </p:nvSpPr>
            <p:spPr>
              <a:xfrm>
                <a:off x="3315694" y="3947714"/>
                <a:ext cx="97070" cy="84385"/>
              </a:xfrm>
              <a:custGeom>
                <a:avLst/>
                <a:gdLst/>
                <a:ahLst/>
                <a:cxnLst/>
                <a:rect l="l" t="t" r="r" b="b"/>
                <a:pathLst>
                  <a:path w="2779" h="2416" extrusionOk="0">
                    <a:moveTo>
                      <a:pt x="1" y="1"/>
                    </a:moveTo>
                    <a:lnTo>
                      <a:pt x="1" y="2415"/>
                    </a:lnTo>
                    <a:lnTo>
                      <a:pt x="2779" y="2415"/>
                    </a:lnTo>
                    <a:lnTo>
                      <a:pt x="2779"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20"/>
              <p:cNvSpPr/>
              <p:nvPr/>
            </p:nvSpPr>
            <p:spPr>
              <a:xfrm>
                <a:off x="3204826" y="3947714"/>
                <a:ext cx="110903" cy="84385"/>
              </a:xfrm>
              <a:custGeom>
                <a:avLst/>
                <a:gdLst/>
                <a:ahLst/>
                <a:cxnLst/>
                <a:rect l="l" t="t" r="r" b="b"/>
                <a:pathLst>
                  <a:path w="3175" h="2416" extrusionOk="0">
                    <a:moveTo>
                      <a:pt x="0" y="1"/>
                    </a:moveTo>
                    <a:lnTo>
                      <a:pt x="0" y="2415"/>
                    </a:lnTo>
                    <a:lnTo>
                      <a:pt x="3175" y="2415"/>
                    </a:lnTo>
                    <a:lnTo>
                      <a:pt x="3175" y="1"/>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20"/>
              <p:cNvSpPr/>
              <p:nvPr/>
            </p:nvSpPr>
            <p:spPr>
              <a:xfrm>
                <a:off x="3107791" y="3947714"/>
                <a:ext cx="97070" cy="84385"/>
              </a:xfrm>
              <a:custGeom>
                <a:avLst/>
                <a:gdLst/>
                <a:ahLst/>
                <a:cxnLst/>
                <a:rect l="l" t="t" r="r" b="b"/>
                <a:pathLst>
                  <a:path w="2779" h="2416" extrusionOk="0">
                    <a:moveTo>
                      <a:pt x="0" y="1"/>
                    </a:moveTo>
                    <a:lnTo>
                      <a:pt x="0" y="2415"/>
                    </a:lnTo>
                    <a:lnTo>
                      <a:pt x="2778" y="2415"/>
                    </a:lnTo>
                    <a:lnTo>
                      <a:pt x="2778" y="1"/>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20"/>
              <p:cNvSpPr/>
              <p:nvPr/>
            </p:nvSpPr>
            <p:spPr>
              <a:xfrm>
                <a:off x="2996888" y="3947714"/>
                <a:ext cx="110938" cy="84385"/>
              </a:xfrm>
              <a:custGeom>
                <a:avLst/>
                <a:gdLst/>
                <a:ahLst/>
                <a:cxnLst/>
                <a:rect l="l" t="t" r="r" b="b"/>
                <a:pathLst>
                  <a:path w="3176" h="2416" extrusionOk="0">
                    <a:moveTo>
                      <a:pt x="1" y="1"/>
                    </a:moveTo>
                    <a:lnTo>
                      <a:pt x="1" y="2415"/>
                    </a:lnTo>
                    <a:lnTo>
                      <a:pt x="3175" y="2415"/>
                    </a:lnTo>
                    <a:lnTo>
                      <a:pt x="317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20"/>
              <p:cNvSpPr/>
              <p:nvPr/>
            </p:nvSpPr>
            <p:spPr>
              <a:xfrm>
                <a:off x="2899853" y="3947714"/>
                <a:ext cx="97070" cy="84385"/>
              </a:xfrm>
              <a:custGeom>
                <a:avLst/>
                <a:gdLst/>
                <a:ahLst/>
                <a:cxnLst/>
                <a:rect l="l" t="t" r="r" b="b"/>
                <a:pathLst>
                  <a:path w="2779" h="2416" extrusionOk="0">
                    <a:moveTo>
                      <a:pt x="1" y="1"/>
                    </a:moveTo>
                    <a:lnTo>
                      <a:pt x="1" y="2415"/>
                    </a:lnTo>
                    <a:lnTo>
                      <a:pt x="2779" y="2415"/>
                    </a:lnTo>
                    <a:lnTo>
                      <a:pt x="2779" y="1"/>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20"/>
              <p:cNvSpPr/>
              <p:nvPr/>
            </p:nvSpPr>
            <p:spPr>
              <a:xfrm>
                <a:off x="3412729" y="3836850"/>
                <a:ext cx="110973" cy="110895"/>
              </a:xfrm>
              <a:custGeom>
                <a:avLst/>
                <a:gdLst/>
                <a:ahLst/>
                <a:cxnLst/>
                <a:rect l="l" t="t" r="r" b="b"/>
                <a:pathLst>
                  <a:path w="3177" h="3175" extrusionOk="0">
                    <a:moveTo>
                      <a:pt x="1" y="0"/>
                    </a:moveTo>
                    <a:lnTo>
                      <a:pt x="1" y="3175"/>
                    </a:lnTo>
                    <a:lnTo>
                      <a:pt x="3176" y="3175"/>
                    </a:lnTo>
                    <a:lnTo>
                      <a:pt x="3176"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20"/>
              <p:cNvSpPr/>
              <p:nvPr/>
            </p:nvSpPr>
            <p:spPr>
              <a:xfrm>
                <a:off x="3315694" y="3836850"/>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20"/>
              <p:cNvSpPr/>
              <p:nvPr/>
            </p:nvSpPr>
            <p:spPr>
              <a:xfrm>
                <a:off x="3204826" y="3836850"/>
                <a:ext cx="110903" cy="110895"/>
              </a:xfrm>
              <a:custGeom>
                <a:avLst/>
                <a:gdLst/>
                <a:ahLst/>
                <a:cxnLst/>
                <a:rect l="l" t="t" r="r" b="b"/>
                <a:pathLst>
                  <a:path w="3175" h="3175" extrusionOk="0">
                    <a:moveTo>
                      <a:pt x="0" y="0"/>
                    </a:moveTo>
                    <a:lnTo>
                      <a:pt x="0" y="3175"/>
                    </a:lnTo>
                    <a:lnTo>
                      <a:pt x="3175" y="3175"/>
                    </a:lnTo>
                    <a:lnTo>
                      <a:pt x="3175"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20"/>
              <p:cNvSpPr/>
              <p:nvPr/>
            </p:nvSpPr>
            <p:spPr>
              <a:xfrm>
                <a:off x="3107791" y="3836850"/>
                <a:ext cx="97070" cy="110895"/>
              </a:xfrm>
              <a:custGeom>
                <a:avLst/>
                <a:gdLst/>
                <a:ahLst/>
                <a:cxnLst/>
                <a:rect l="l" t="t" r="r" b="b"/>
                <a:pathLst>
                  <a:path w="2779" h="3175" extrusionOk="0">
                    <a:moveTo>
                      <a:pt x="0" y="0"/>
                    </a:moveTo>
                    <a:lnTo>
                      <a:pt x="0" y="3175"/>
                    </a:lnTo>
                    <a:lnTo>
                      <a:pt x="2778" y="3175"/>
                    </a:lnTo>
                    <a:lnTo>
                      <a:pt x="2778"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20"/>
              <p:cNvSpPr/>
              <p:nvPr/>
            </p:nvSpPr>
            <p:spPr>
              <a:xfrm>
                <a:off x="2996888" y="3836850"/>
                <a:ext cx="110938" cy="110895"/>
              </a:xfrm>
              <a:custGeom>
                <a:avLst/>
                <a:gdLst/>
                <a:ahLst/>
                <a:cxnLst/>
                <a:rect l="l" t="t" r="r" b="b"/>
                <a:pathLst>
                  <a:path w="3176" h="3175" extrusionOk="0">
                    <a:moveTo>
                      <a:pt x="1" y="0"/>
                    </a:moveTo>
                    <a:lnTo>
                      <a:pt x="1" y="3175"/>
                    </a:lnTo>
                    <a:lnTo>
                      <a:pt x="3175" y="3175"/>
                    </a:lnTo>
                    <a:lnTo>
                      <a:pt x="317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20"/>
              <p:cNvSpPr/>
              <p:nvPr/>
            </p:nvSpPr>
            <p:spPr>
              <a:xfrm>
                <a:off x="2899853" y="3836850"/>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20"/>
              <p:cNvSpPr/>
              <p:nvPr/>
            </p:nvSpPr>
            <p:spPr>
              <a:xfrm>
                <a:off x="3412729" y="3739819"/>
                <a:ext cx="110973" cy="97064"/>
              </a:xfrm>
              <a:custGeom>
                <a:avLst/>
                <a:gdLst/>
                <a:ahLst/>
                <a:cxnLst/>
                <a:rect l="l" t="t" r="r" b="b"/>
                <a:pathLst>
                  <a:path w="3177" h="2779" extrusionOk="0">
                    <a:moveTo>
                      <a:pt x="1" y="0"/>
                    </a:moveTo>
                    <a:lnTo>
                      <a:pt x="1" y="2778"/>
                    </a:lnTo>
                    <a:lnTo>
                      <a:pt x="3176" y="2778"/>
                    </a:lnTo>
                    <a:lnTo>
                      <a:pt x="3176"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20"/>
              <p:cNvSpPr/>
              <p:nvPr/>
            </p:nvSpPr>
            <p:spPr>
              <a:xfrm>
                <a:off x="3315694" y="3739819"/>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20"/>
              <p:cNvSpPr/>
              <p:nvPr/>
            </p:nvSpPr>
            <p:spPr>
              <a:xfrm>
                <a:off x="3204826" y="3739819"/>
                <a:ext cx="110903" cy="97064"/>
              </a:xfrm>
              <a:custGeom>
                <a:avLst/>
                <a:gdLst/>
                <a:ahLst/>
                <a:cxnLst/>
                <a:rect l="l" t="t" r="r" b="b"/>
                <a:pathLst>
                  <a:path w="3175" h="2779" extrusionOk="0">
                    <a:moveTo>
                      <a:pt x="0" y="0"/>
                    </a:moveTo>
                    <a:lnTo>
                      <a:pt x="0" y="2778"/>
                    </a:lnTo>
                    <a:lnTo>
                      <a:pt x="3175" y="2778"/>
                    </a:lnTo>
                    <a:lnTo>
                      <a:pt x="3175"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20"/>
              <p:cNvSpPr/>
              <p:nvPr/>
            </p:nvSpPr>
            <p:spPr>
              <a:xfrm>
                <a:off x="3107791" y="3739819"/>
                <a:ext cx="97070" cy="97064"/>
              </a:xfrm>
              <a:custGeom>
                <a:avLst/>
                <a:gdLst/>
                <a:ahLst/>
                <a:cxnLst/>
                <a:rect l="l" t="t" r="r" b="b"/>
                <a:pathLst>
                  <a:path w="2779" h="2779" extrusionOk="0">
                    <a:moveTo>
                      <a:pt x="0" y="0"/>
                    </a:moveTo>
                    <a:lnTo>
                      <a:pt x="0" y="2778"/>
                    </a:lnTo>
                    <a:lnTo>
                      <a:pt x="2778" y="2778"/>
                    </a:lnTo>
                    <a:lnTo>
                      <a:pt x="2778"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20"/>
              <p:cNvSpPr/>
              <p:nvPr/>
            </p:nvSpPr>
            <p:spPr>
              <a:xfrm>
                <a:off x="2996888" y="3739819"/>
                <a:ext cx="110938" cy="97064"/>
              </a:xfrm>
              <a:custGeom>
                <a:avLst/>
                <a:gdLst/>
                <a:ahLst/>
                <a:cxnLst/>
                <a:rect l="l" t="t" r="r" b="b"/>
                <a:pathLst>
                  <a:path w="3176" h="2779" extrusionOk="0">
                    <a:moveTo>
                      <a:pt x="1" y="0"/>
                    </a:moveTo>
                    <a:lnTo>
                      <a:pt x="1" y="2778"/>
                    </a:lnTo>
                    <a:lnTo>
                      <a:pt x="3175" y="2778"/>
                    </a:lnTo>
                    <a:lnTo>
                      <a:pt x="317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20"/>
              <p:cNvSpPr/>
              <p:nvPr/>
            </p:nvSpPr>
            <p:spPr>
              <a:xfrm>
                <a:off x="2899853" y="3739819"/>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20"/>
              <p:cNvSpPr/>
              <p:nvPr/>
            </p:nvSpPr>
            <p:spPr>
              <a:xfrm>
                <a:off x="3412729" y="3628885"/>
                <a:ext cx="110973" cy="110965"/>
              </a:xfrm>
              <a:custGeom>
                <a:avLst/>
                <a:gdLst/>
                <a:ahLst/>
                <a:cxnLst/>
                <a:rect l="l" t="t" r="r" b="b"/>
                <a:pathLst>
                  <a:path w="3177" h="3177" extrusionOk="0">
                    <a:moveTo>
                      <a:pt x="1" y="1"/>
                    </a:moveTo>
                    <a:lnTo>
                      <a:pt x="1" y="3176"/>
                    </a:lnTo>
                    <a:lnTo>
                      <a:pt x="3176" y="3176"/>
                    </a:lnTo>
                    <a:lnTo>
                      <a:pt x="3176"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20"/>
              <p:cNvSpPr/>
              <p:nvPr/>
            </p:nvSpPr>
            <p:spPr>
              <a:xfrm>
                <a:off x="3315694" y="3628885"/>
                <a:ext cx="97070" cy="110965"/>
              </a:xfrm>
              <a:custGeom>
                <a:avLst/>
                <a:gdLst/>
                <a:ahLst/>
                <a:cxnLst/>
                <a:rect l="l" t="t" r="r" b="b"/>
                <a:pathLst>
                  <a:path w="2779" h="3177" extrusionOk="0">
                    <a:moveTo>
                      <a:pt x="1" y="1"/>
                    </a:moveTo>
                    <a:lnTo>
                      <a:pt x="1" y="3176"/>
                    </a:lnTo>
                    <a:lnTo>
                      <a:pt x="2779" y="3176"/>
                    </a:lnTo>
                    <a:lnTo>
                      <a:pt x="2779"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20"/>
              <p:cNvSpPr/>
              <p:nvPr/>
            </p:nvSpPr>
            <p:spPr>
              <a:xfrm>
                <a:off x="3204826" y="3628885"/>
                <a:ext cx="110903" cy="110965"/>
              </a:xfrm>
              <a:custGeom>
                <a:avLst/>
                <a:gdLst/>
                <a:ahLst/>
                <a:cxnLst/>
                <a:rect l="l" t="t" r="r" b="b"/>
                <a:pathLst>
                  <a:path w="3175" h="3177" extrusionOk="0">
                    <a:moveTo>
                      <a:pt x="0" y="1"/>
                    </a:moveTo>
                    <a:lnTo>
                      <a:pt x="0" y="3176"/>
                    </a:lnTo>
                    <a:lnTo>
                      <a:pt x="3175" y="3176"/>
                    </a:lnTo>
                    <a:lnTo>
                      <a:pt x="3175"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20"/>
              <p:cNvSpPr/>
              <p:nvPr/>
            </p:nvSpPr>
            <p:spPr>
              <a:xfrm>
                <a:off x="3107791" y="3628885"/>
                <a:ext cx="97070" cy="110965"/>
              </a:xfrm>
              <a:custGeom>
                <a:avLst/>
                <a:gdLst/>
                <a:ahLst/>
                <a:cxnLst/>
                <a:rect l="l" t="t" r="r" b="b"/>
                <a:pathLst>
                  <a:path w="2779" h="3177" extrusionOk="0">
                    <a:moveTo>
                      <a:pt x="0" y="1"/>
                    </a:moveTo>
                    <a:lnTo>
                      <a:pt x="0" y="3176"/>
                    </a:lnTo>
                    <a:lnTo>
                      <a:pt x="2778" y="3176"/>
                    </a:lnTo>
                    <a:lnTo>
                      <a:pt x="2778"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20"/>
              <p:cNvSpPr/>
              <p:nvPr/>
            </p:nvSpPr>
            <p:spPr>
              <a:xfrm>
                <a:off x="2996888" y="3628885"/>
                <a:ext cx="110938" cy="110965"/>
              </a:xfrm>
              <a:custGeom>
                <a:avLst/>
                <a:gdLst/>
                <a:ahLst/>
                <a:cxnLst/>
                <a:rect l="l" t="t" r="r" b="b"/>
                <a:pathLst>
                  <a:path w="3176" h="3177" extrusionOk="0">
                    <a:moveTo>
                      <a:pt x="1" y="1"/>
                    </a:moveTo>
                    <a:lnTo>
                      <a:pt x="1" y="3176"/>
                    </a:lnTo>
                    <a:lnTo>
                      <a:pt x="3175" y="3176"/>
                    </a:lnTo>
                    <a:lnTo>
                      <a:pt x="3175"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20"/>
              <p:cNvSpPr/>
              <p:nvPr/>
            </p:nvSpPr>
            <p:spPr>
              <a:xfrm>
                <a:off x="2899853" y="3628885"/>
                <a:ext cx="97070" cy="110965"/>
              </a:xfrm>
              <a:custGeom>
                <a:avLst/>
                <a:gdLst/>
                <a:ahLst/>
                <a:cxnLst/>
                <a:rect l="l" t="t" r="r" b="b"/>
                <a:pathLst>
                  <a:path w="2779" h="3177" extrusionOk="0">
                    <a:moveTo>
                      <a:pt x="1" y="1"/>
                    </a:moveTo>
                    <a:lnTo>
                      <a:pt x="1" y="3176"/>
                    </a:lnTo>
                    <a:lnTo>
                      <a:pt x="2779" y="3176"/>
                    </a:lnTo>
                    <a:lnTo>
                      <a:pt x="2779" y="1"/>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20"/>
              <p:cNvSpPr/>
              <p:nvPr/>
            </p:nvSpPr>
            <p:spPr>
              <a:xfrm>
                <a:off x="3523667" y="3518022"/>
                <a:ext cx="97070" cy="110895"/>
              </a:xfrm>
              <a:custGeom>
                <a:avLst/>
                <a:gdLst/>
                <a:ahLst/>
                <a:cxnLst/>
                <a:rect l="l" t="t" r="r" b="b"/>
                <a:pathLst>
                  <a:path w="2779" h="3175" extrusionOk="0">
                    <a:moveTo>
                      <a:pt x="0" y="0"/>
                    </a:moveTo>
                    <a:lnTo>
                      <a:pt x="0" y="3175"/>
                    </a:lnTo>
                    <a:lnTo>
                      <a:pt x="2778" y="3175"/>
                    </a:lnTo>
                    <a:lnTo>
                      <a:pt x="27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20"/>
              <p:cNvSpPr/>
              <p:nvPr/>
            </p:nvSpPr>
            <p:spPr>
              <a:xfrm>
                <a:off x="3412729" y="3518022"/>
                <a:ext cx="110973" cy="110895"/>
              </a:xfrm>
              <a:custGeom>
                <a:avLst/>
                <a:gdLst/>
                <a:ahLst/>
                <a:cxnLst/>
                <a:rect l="l" t="t" r="r" b="b"/>
                <a:pathLst>
                  <a:path w="3177" h="3175" extrusionOk="0">
                    <a:moveTo>
                      <a:pt x="1" y="0"/>
                    </a:moveTo>
                    <a:lnTo>
                      <a:pt x="1" y="3175"/>
                    </a:lnTo>
                    <a:lnTo>
                      <a:pt x="3176" y="3175"/>
                    </a:lnTo>
                    <a:lnTo>
                      <a:pt x="3176"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20"/>
              <p:cNvSpPr/>
              <p:nvPr/>
            </p:nvSpPr>
            <p:spPr>
              <a:xfrm>
                <a:off x="3315694" y="3518022"/>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20"/>
              <p:cNvSpPr/>
              <p:nvPr/>
            </p:nvSpPr>
            <p:spPr>
              <a:xfrm>
                <a:off x="3204826" y="3518022"/>
                <a:ext cx="110903" cy="110895"/>
              </a:xfrm>
              <a:custGeom>
                <a:avLst/>
                <a:gdLst/>
                <a:ahLst/>
                <a:cxnLst/>
                <a:rect l="l" t="t" r="r" b="b"/>
                <a:pathLst>
                  <a:path w="3175" h="3175" extrusionOk="0">
                    <a:moveTo>
                      <a:pt x="0" y="0"/>
                    </a:moveTo>
                    <a:lnTo>
                      <a:pt x="0" y="3175"/>
                    </a:lnTo>
                    <a:lnTo>
                      <a:pt x="3175" y="3175"/>
                    </a:lnTo>
                    <a:lnTo>
                      <a:pt x="3175"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20"/>
              <p:cNvSpPr/>
              <p:nvPr/>
            </p:nvSpPr>
            <p:spPr>
              <a:xfrm>
                <a:off x="3107791" y="3518022"/>
                <a:ext cx="97070" cy="110895"/>
              </a:xfrm>
              <a:custGeom>
                <a:avLst/>
                <a:gdLst/>
                <a:ahLst/>
                <a:cxnLst/>
                <a:rect l="l" t="t" r="r" b="b"/>
                <a:pathLst>
                  <a:path w="2779" h="3175" extrusionOk="0">
                    <a:moveTo>
                      <a:pt x="0" y="0"/>
                    </a:moveTo>
                    <a:lnTo>
                      <a:pt x="0" y="3175"/>
                    </a:lnTo>
                    <a:lnTo>
                      <a:pt x="2778" y="3175"/>
                    </a:lnTo>
                    <a:lnTo>
                      <a:pt x="2778"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20"/>
              <p:cNvSpPr/>
              <p:nvPr/>
            </p:nvSpPr>
            <p:spPr>
              <a:xfrm>
                <a:off x="2996888" y="3518022"/>
                <a:ext cx="110938" cy="110895"/>
              </a:xfrm>
              <a:custGeom>
                <a:avLst/>
                <a:gdLst/>
                <a:ahLst/>
                <a:cxnLst/>
                <a:rect l="l" t="t" r="r" b="b"/>
                <a:pathLst>
                  <a:path w="3176" h="3175" extrusionOk="0">
                    <a:moveTo>
                      <a:pt x="1" y="0"/>
                    </a:moveTo>
                    <a:lnTo>
                      <a:pt x="1" y="3175"/>
                    </a:lnTo>
                    <a:lnTo>
                      <a:pt x="3175" y="3175"/>
                    </a:lnTo>
                    <a:lnTo>
                      <a:pt x="3175"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20"/>
              <p:cNvSpPr/>
              <p:nvPr/>
            </p:nvSpPr>
            <p:spPr>
              <a:xfrm>
                <a:off x="2899853" y="3518022"/>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20"/>
              <p:cNvSpPr/>
              <p:nvPr/>
            </p:nvSpPr>
            <p:spPr>
              <a:xfrm>
                <a:off x="2788951" y="3518022"/>
                <a:ext cx="110938" cy="110895"/>
              </a:xfrm>
              <a:custGeom>
                <a:avLst/>
                <a:gdLst/>
                <a:ahLst/>
                <a:cxnLst/>
                <a:rect l="l" t="t" r="r" b="b"/>
                <a:pathLst>
                  <a:path w="3176" h="3175" extrusionOk="0">
                    <a:moveTo>
                      <a:pt x="0" y="0"/>
                    </a:moveTo>
                    <a:lnTo>
                      <a:pt x="0" y="3175"/>
                    </a:lnTo>
                    <a:lnTo>
                      <a:pt x="3176" y="3175"/>
                    </a:lnTo>
                    <a:lnTo>
                      <a:pt x="3176" y="0"/>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20"/>
              <p:cNvSpPr/>
              <p:nvPr/>
            </p:nvSpPr>
            <p:spPr>
              <a:xfrm>
                <a:off x="3523667" y="3420990"/>
                <a:ext cx="97070" cy="97064"/>
              </a:xfrm>
              <a:custGeom>
                <a:avLst/>
                <a:gdLst/>
                <a:ahLst/>
                <a:cxnLst/>
                <a:rect l="l" t="t" r="r" b="b"/>
                <a:pathLst>
                  <a:path w="2779" h="2779" extrusionOk="0">
                    <a:moveTo>
                      <a:pt x="0" y="0"/>
                    </a:moveTo>
                    <a:lnTo>
                      <a:pt x="0" y="2778"/>
                    </a:lnTo>
                    <a:lnTo>
                      <a:pt x="2778" y="2778"/>
                    </a:lnTo>
                    <a:lnTo>
                      <a:pt x="27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20"/>
              <p:cNvSpPr/>
              <p:nvPr/>
            </p:nvSpPr>
            <p:spPr>
              <a:xfrm>
                <a:off x="3412729" y="3420990"/>
                <a:ext cx="110973" cy="97064"/>
              </a:xfrm>
              <a:custGeom>
                <a:avLst/>
                <a:gdLst/>
                <a:ahLst/>
                <a:cxnLst/>
                <a:rect l="l" t="t" r="r" b="b"/>
                <a:pathLst>
                  <a:path w="3177" h="2779" extrusionOk="0">
                    <a:moveTo>
                      <a:pt x="1" y="0"/>
                    </a:moveTo>
                    <a:lnTo>
                      <a:pt x="1" y="2778"/>
                    </a:lnTo>
                    <a:lnTo>
                      <a:pt x="3176" y="2778"/>
                    </a:lnTo>
                    <a:lnTo>
                      <a:pt x="3176"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20"/>
              <p:cNvSpPr/>
              <p:nvPr/>
            </p:nvSpPr>
            <p:spPr>
              <a:xfrm>
                <a:off x="3315694" y="3420990"/>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20"/>
              <p:cNvSpPr/>
              <p:nvPr/>
            </p:nvSpPr>
            <p:spPr>
              <a:xfrm>
                <a:off x="3204826" y="3420990"/>
                <a:ext cx="110903" cy="97064"/>
              </a:xfrm>
              <a:custGeom>
                <a:avLst/>
                <a:gdLst/>
                <a:ahLst/>
                <a:cxnLst/>
                <a:rect l="l" t="t" r="r" b="b"/>
                <a:pathLst>
                  <a:path w="3175" h="2779" extrusionOk="0">
                    <a:moveTo>
                      <a:pt x="0" y="0"/>
                    </a:moveTo>
                    <a:lnTo>
                      <a:pt x="0" y="2778"/>
                    </a:lnTo>
                    <a:lnTo>
                      <a:pt x="3175" y="2778"/>
                    </a:lnTo>
                    <a:lnTo>
                      <a:pt x="3175"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20"/>
              <p:cNvSpPr/>
              <p:nvPr/>
            </p:nvSpPr>
            <p:spPr>
              <a:xfrm>
                <a:off x="3107791" y="3420990"/>
                <a:ext cx="97070" cy="97064"/>
              </a:xfrm>
              <a:custGeom>
                <a:avLst/>
                <a:gdLst/>
                <a:ahLst/>
                <a:cxnLst/>
                <a:rect l="l" t="t" r="r" b="b"/>
                <a:pathLst>
                  <a:path w="2779" h="2779" extrusionOk="0">
                    <a:moveTo>
                      <a:pt x="0" y="0"/>
                    </a:moveTo>
                    <a:lnTo>
                      <a:pt x="0" y="2778"/>
                    </a:lnTo>
                    <a:lnTo>
                      <a:pt x="2778" y="2778"/>
                    </a:lnTo>
                    <a:lnTo>
                      <a:pt x="2778"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20"/>
              <p:cNvSpPr/>
              <p:nvPr/>
            </p:nvSpPr>
            <p:spPr>
              <a:xfrm>
                <a:off x="2996888" y="3420990"/>
                <a:ext cx="110938" cy="97064"/>
              </a:xfrm>
              <a:custGeom>
                <a:avLst/>
                <a:gdLst/>
                <a:ahLst/>
                <a:cxnLst/>
                <a:rect l="l" t="t" r="r" b="b"/>
                <a:pathLst>
                  <a:path w="3176" h="2779" extrusionOk="0">
                    <a:moveTo>
                      <a:pt x="1" y="0"/>
                    </a:moveTo>
                    <a:lnTo>
                      <a:pt x="1" y="2778"/>
                    </a:lnTo>
                    <a:lnTo>
                      <a:pt x="3175" y="2778"/>
                    </a:lnTo>
                    <a:lnTo>
                      <a:pt x="3175"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20"/>
              <p:cNvSpPr/>
              <p:nvPr/>
            </p:nvSpPr>
            <p:spPr>
              <a:xfrm>
                <a:off x="2899853" y="3420990"/>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20"/>
              <p:cNvSpPr/>
              <p:nvPr/>
            </p:nvSpPr>
            <p:spPr>
              <a:xfrm>
                <a:off x="2788951" y="3420990"/>
                <a:ext cx="110938" cy="97064"/>
              </a:xfrm>
              <a:custGeom>
                <a:avLst/>
                <a:gdLst/>
                <a:ahLst/>
                <a:cxnLst/>
                <a:rect l="l" t="t" r="r" b="b"/>
                <a:pathLst>
                  <a:path w="3176" h="2779" extrusionOk="0">
                    <a:moveTo>
                      <a:pt x="0" y="0"/>
                    </a:moveTo>
                    <a:lnTo>
                      <a:pt x="0" y="2778"/>
                    </a:lnTo>
                    <a:lnTo>
                      <a:pt x="3176" y="2778"/>
                    </a:lnTo>
                    <a:lnTo>
                      <a:pt x="3176" y="0"/>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20"/>
              <p:cNvSpPr/>
              <p:nvPr/>
            </p:nvSpPr>
            <p:spPr>
              <a:xfrm>
                <a:off x="3523667" y="3310126"/>
                <a:ext cx="97070" cy="110895"/>
              </a:xfrm>
              <a:custGeom>
                <a:avLst/>
                <a:gdLst/>
                <a:ahLst/>
                <a:cxnLst/>
                <a:rect l="l" t="t" r="r" b="b"/>
                <a:pathLst>
                  <a:path w="2779" h="3175" extrusionOk="0">
                    <a:moveTo>
                      <a:pt x="0" y="0"/>
                    </a:moveTo>
                    <a:lnTo>
                      <a:pt x="0" y="3174"/>
                    </a:lnTo>
                    <a:lnTo>
                      <a:pt x="2778" y="3174"/>
                    </a:lnTo>
                    <a:lnTo>
                      <a:pt x="2778"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20"/>
              <p:cNvSpPr/>
              <p:nvPr/>
            </p:nvSpPr>
            <p:spPr>
              <a:xfrm>
                <a:off x="3412729" y="3310126"/>
                <a:ext cx="110973" cy="110895"/>
              </a:xfrm>
              <a:custGeom>
                <a:avLst/>
                <a:gdLst/>
                <a:ahLst/>
                <a:cxnLst/>
                <a:rect l="l" t="t" r="r" b="b"/>
                <a:pathLst>
                  <a:path w="3177" h="3175" extrusionOk="0">
                    <a:moveTo>
                      <a:pt x="1" y="0"/>
                    </a:moveTo>
                    <a:lnTo>
                      <a:pt x="1" y="3174"/>
                    </a:lnTo>
                    <a:lnTo>
                      <a:pt x="3176" y="3174"/>
                    </a:lnTo>
                    <a:lnTo>
                      <a:pt x="3176"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20"/>
              <p:cNvSpPr/>
              <p:nvPr/>
            </p:nvSpPr>
            <p:spPr>
              <a:xfrm>
                <a:off x="3315694" y="3310126"/>
                <a:ext cx="97070" cy="110895"/>
              </a:xfrm>
              <a:custGeom>
                <a:avLst/>
                <a:gdLst/>
                <a:ahLst/>
                <a:cxnLst/>
                <a:rect l="l" t="t" r="r" b="b"/>
                <a:pathLst>
                  <a:path w="2779" h="3175" extrusionOk="0">
                    <a:moveTo>
                      <a:pt x="1" y="0"/>
                    </a:moveTo>
                    <a:lnTo>
                      <a:pt x="1" y="3174"/>
                    </a:lnTo>
                    <a:lnTo>
                      <a:pt x="2779" y="3174"/>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20"/>
              <p:cNvSpPr/>
              <p:nvPr/>
            </p:nvSpPr>
            <p:spPr>
              <a:xfrm>
                <a:off x="3204826" y="3310126"/>
                <a:ext cx="110903" cy="110895"/>
              </a:xfrm>
              <a:custGeom>
                <a:avLst/>
                <a:gdLst/>
                <a:ahLst/>
                <a:cxnLst/>
                <a:rect l="l" t="t" r="r" b="b"/>
                <a:pathLst>
                  <a:path w="3175" h="3175" extrusionOk="0">
                    <a:moveTo>
                      <a:pt x="0" y="0"/>
                    </a:moveTo>
                    <a:lnTo>
                      <a:pt x="0" y="3174"/>
                    </a:lnTo>
                    <a:lnTo>
                      <a:pt x="3175" y="3174"/>
                    </a:lnTo>
                    <a:lnTo>
                      <a:pt x="3175"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20"/>
              <p:cNvSpPr/>
              <p:nvPr/>
            </p:nvSpPr>
            <p:spPr>
              <a:xfrm>
                <a:off x="3107791" y="3310126"/>
                <a:ext cx="97070" cy="110895"/>
              </a:xfrm>
              <a:custGeom>
                <a:avLst/>
                <a:gdLst/>
                <a:ahLst/>
                <a:cxnLst/>
                <a:rect l="l" t="t" r="r" b="b"/>
                <a:pathLst>
                  <a:path w="2779" h="3175" extrusionOk="0">
                    <a:moveTo>
                      <a:pt x="0" y="0"/>
                    </a:moveTo>
                    <a:lnTo>
                      <a:pt x="0" y="3174"/>
                    </a:lnTo>
                    <a:lnTo>
                      <a:pt x="2778" y="3174"/>
                    </a:lnTo>
                    <a:lnTo>
                      <a:pt x="2778"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20"/>
              <p:cNvSpPr/>
              <p:nvPr/>
            </p:nvSpPr>
            <p:spPr>
              <a:xfrm>
                <a:off x="2996888" y="3310126"/>
                <a:ext cx="110938" cy="110895"/>
              </a:xfrm>
              <a:custGeom>
                <a:avLst/>
                <a:gdLst/>
                <a:ahLst/>
                <a:cxnLst/>
                <a:rect l="l" t="t" r="r" b="b"/>
                <a:pathLst>
                  <a:path w="3176" h="3175" extrusionOk="0">
                    <a:moveTo>
                      <a:pt x="1" y="0"/>
                    </a:moveTo>
                    <a:lnTo>
                      <a:pt x="1" y="3174"/>
                    </a:lnTo>
                    <a:lnTo>
                      <a:pt x="3175" y="3174"/>
                    </a:lnTo>
                    <a:lnTo>
                      <a:pt x="3175"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20"/>
              <p:cNvSpPr/>
              <p:nvPr/>
            </p:nvSpPr>
            <p:spPr>
              <a:xfrm>
                <a:off x="2899853" y="3310126"/>
                <a:ext cx="97070" cy="110895"/>
              </a:xfrm>
              <a:custGeom>
                <a:avLst/>
                <a:gdLst/>
                <a:ahLst/>
                <a:cxnLst/>
                <a:rect l="l" t="t" r="r" b="b"/>
                <a:pathLst>
                  <a:path w="2779" h="3175" extrusionOk="0">
                    <a:moveTo>
                      <a:pt x="1" y="0"/>
                    </a:moveTo>
                    <a:lnTo>
                      <a:pt x="1" y="3174"/>
                    </a:lnTo>
                    <a:lnTo>
                      <a:pt x="2779" y="3174"/>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20"/>
              <p:cNvSpPr/>
              <p:nvPr/>
            </p:nvSpPr>
            <p:spPr>
              <a:xfrm>
                <a:off x="2788951" y="3310126"/>
                <a:ext cx="110938" cy="110895"/>
              </a:xfrm>
              <a:custGeom>
                <a:avLst/>
                <a:gdLst/>
                <a:ahLst/>
                <a:cxnLst/>
                <a:rect l="l" t="t" r="r" b="b"/>
                <a:pathLst>
                  <a:path w="3176" h="3175" extrusionOk="0">
                    <a:moveTo>
                      <a:pt x="0" y="0"/>
                    </a:moveTo>
                    <a:lnTo>
                      <a:pt x="0" y="3174"/>
                    </a:lnTo>
                    <a:lnTo>
                      <a:pt x="3176" y="3174"/>
                    </a:lnTo>
                    <a:lnTo>
                      <a:pt x="3176" y="0"/>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0" name="Google Shape;3400;p20"/>
            <p:cNvGrpSpPr/>
            <p:nvPr/>
          </p:nvGrpSpPr>
          <p:grpSpPr>
            <a:xfrm>
              <a:off x="-387375" y="2038775"/>
              <a:ext cx="9531425" cy="3274175"/>
              <a:chOff x="-387375" y="2038775"/>
              <a:chExt cx="9531425" cy="3274175"/>
            </a:xfrm>
          </p:grpSpPr>
          <p:grpSp>
            <p:nvGrpSpPr>
              <p:cNvPr id="3401" name="Google Shape;3401;p20"/>
              <p:cNvGrpSpPr/>
              <p:nvPr/>
            </p:nvGrpSpPr>
            <p:grpSpPr>
              <a:xfrm>
                <a:off x="-98650" y="4010850"/>
                <a:ext cx="9242700" cy="1302100"/>
                <a:chOff x="-98650" y="4010850"/>
                <a:chExt cx="9242700" cy="1302100"/>
              </a:xfrm>
            </p:grpSpPr>
            <p:sp>
              <p:nvSpPr>
                <p:cNvPr id="3402" name="Google Shape;3402;p20"/>
                <p:cNvSpPr/>
                <p:nvPr/>
              </p:nvSpPr>
              <p:spPr>
                <a:xfrm>
                  <a:off x="-98650" y="4010850"/>
                  <a:ext cx="92427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20"/>
                <p:cNvSpPr/>
                <p:nvPr/>
              </p:nvSpPr>
              <p:spPr>
                <a:xfrm>
                  <a:off x="-98650" y="4584050"/>
                  <a:ext cx="92427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20"/>
                <p:cNvSpPr/>
                <p:nvPr/>
              </p:nvSpPr>
              <p:spPr>
                <a:xfrm>
                  <a:off x="-98650" y="4745950"/>
                  <a:ext cx="9242700" cy="567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20"/>
              <p:cNvGrpSpPr/>
              <p:nvPr/>
            </p:nvGrpSpPr>
            <p:grpSpPr>
              <a:xfrm>
                <a:off x="-387375" y="2038775"/>
                <a:ext cx="1722000" cy="578125"/>
                <a:chOff x="-387375" y="2038775"/>
                <a:chExt cx="1722000" cy="578125"/>
              </a:xfrm>
            </p:grpSpPr>
            <p:sp>
              <p:nvSpPr>
                <p:cNvPr id="3406" name="Google Shape;3406;p20"/>
                <p:cNvSpPr/>
                <p:nvPr/>
              </p:nvSpPr>
              <p:spPr>
                <a:xfrm>
                  <a:off x="-387375" y="2038775"/>
                  <a:ext cx="1722000" cy="2091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20"/>
                <p:cNvSpPr/>
                <p:nvPr/>
              </p:nvSpPr>
              <p:spPr>
                <a:xfrm>
                  <a:off x="-387375" y="2254000"/>
                  <a:ext cx="1722000" cy="92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20"/>
                <p:cNvSpPr/>
                <p:nvPr/>
              </p:nvSpPr>
              <p:spPr>
                <a:xfrm>
                  <a:off x="-387375" y="2352900"/>
                  <a:ext cx="1722000" cy="264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1">
  <p:cSld name="TITLE_AND_BODY_1_1_2">
    <p:bg>
      <p:bgPr>
        <a:solidFill>
          <a:schemeClr val="accent6"/>
        </a:solidFill>
        <a:effectLst/>
      </p:bgPr>
    </p:bg>
    <p:spTree>
      <p:nvGrpSpPr>
        <p:cNvPr id="1" name="Shape 3409"/>
        <p:cNvGrpSpPr/>
        <p:nvPr/>
      </p:nvGrpSpPr>
      <p:grpSpPr>
        <a:xfrm>
          <a:off x="0" y="0"/>
          <a:ext cx="0" cy="0"/>
          <a:chOff x="0" y="0"/>
          <a:chExt cx="0" cy="0"/>
        </a:xfrm>
      </p:grpSpPr>
      <p:sp>
        <p:nvSpPr>
          <p:cNvPr id="3410" name="Google Shape;3410;p21"/>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11" name="Google Shape;3411;p21"/>
          <p:cNvSpPr txBox="1">
            <a:spLocks noGrp="1"/>
          </p:cNvSpPr>
          <p:nvPr>
            <p:ph type="title" idx="2"/>
          </p:nvPr>
        </p:nvSpPr>
        <p:spPr>
          <a:xfrm>
            <a:off x="817550" y="1691025"/>
            <a:ext cx="23241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412" name="Google Shape;3412;p21"/>
          <p:cNvSpPr txBox="1">
            <a:spLocks noGrp="1"/>
          </p:cNvSpPr>
          <p:nvPr>
            <p:ph type="subTitle" idx="1"/>
          </p:nvPr>
        </p:nvSpPr>
        <p:spPr>
          <a:xfrm>
            <a:off x="817550" y="2074724"/>
            <a:ext cx="2324100" cy="8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413" name="Google Shape;3413;p21"/>
          <p:cNvSpPr txBox="1">
            <a:spLocks noGrp="1"/>
          </p:cNvSpPr>
          <p:nvPr>
            <p:ph type="title" idx="3"/>
          </p:nvPr>
        </p:nvSpPr>
        <p:spPr>
          <a:xfrm>
            <a:off x="3409950" y="1691025"/>
            <a:ext cx="23241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414" name="Google Shape;3414;p21"/>
          <p:cNvSpPr txBox="1">
            <a:spLocks noGrp="1"/>
          </p:cNvSpPr>
          <p:nvPr>
            <p:ph type="subTitle" idx="4"/>
          </p:nvPr>
        </p:nvSpPr>
        <p:spPr>
          <a:xfrm>
            <a:off x="3409950" y="2074724"/>
            <a:ext cx="2324100" cy="8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415" name="Google Shape;3415;p21"/>
          <p:cNvSpPr txBox="1">
            <a:spLocks noGrp="1"/>
          </p:cNvSpPr>
          <p:nvPr>
            <p:ph type="title" idx="5"/>
          </p:nvPr>
        </p:nvSpPr>
        <p:spPr>
          <a:xfrm>
            <a:off x="6002350" y="1691025"/>
            <a:ext cx="23241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416" name="Google Shape;3416;p21"/>
          <p:cNvSpPr txBox="1">
            <a:spLocks noGrp="1"/>
          </p:cNvSpPr>
          <p:nvPr>
            <p:ph type="subTitle" idx="6"/>
          </p:nvPr>
        </p:nvSpPr>
        <p:spPr>
          <a:xfrm>
            <a:off x="6002350" y="2074724"/>
            <a:ext cx="2324100" cy="8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417" name="Google Shape;3417;p21"/>
          <p:cNvSpPr txBox="1">
            <a:spLocks noGrp="1"/>
          </p:cNvSpPr>
          <p:nvPr>
            <p:ph type="title" idx="7"/>
          </p:nvPr>
        </p:nvSpPr>
        <p:spPr>
          <a:xfrm>
            <a:off x="817550" y="3370525"/>
            <a:ext cx="23241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418" name="Google Shape;3418;p21"/>
          <p:cNvSpPr txBox="1">
            <a:spLocks noGrp="1"/>
          </p:cNvSpPr>
          <p:nvPr>
            <p:ph type="subTitle" idx="8"/>
          </p:nvPr>
        </p:nvSpPr>
        <p:spPr>
          <a:xfrm>
            <a:off x="817550" y="3754224"/>
            <a:ext cx="2324100" cy="8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419" name="Google Shape;3419;p21"/>
          <p:cNvSpPr txBox="1">
            <a:spLocks noGrp="1"/>
          </p:cNvSpPr>
          <p:nvPr>
            <p:ph type="title" idx="9"/>
          </p:nvPr>
        </p:nvSpPr>
        <p:spPr>
          <a:xfrm>
            <a:off x="3409950" y="3370525"/>
            <a:ext cx="23241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420" name="Google Shape;3420;p21"/>
          <p:cNvSpPr txBox="1">
            <a:spLocks noGrp="1"/>
          </p:cNvSpPr>
          <p:nvPr>
            <p:ph type="subTitle" idx="13"/>
          </p:nvPr>
        </p:nvSpPr>
        <p:spPr>
          <a:xfrm>
            <a:off x="3409950" y="3754224"/>
            <a:ext cx="2324100" cy="8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421" name="Google Shape;3421;p21"/>
          <p:cNvSpPr txBox="1">
            <a:spLocks noGrp="1"/>
          </p:cNvSpPr>
          <p:nvPr>
            <p:ph type="title" idx="14"/>
          </p:nvPr>
        </p:nvSpPr>
        <p:spPr>
          <a:xfrm>
            <a:off x="6002350" y="3370525"/>
            <a:ext cx="23241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422" name="Google Shape;3422;p21"/>
          <p:cNvSpPr txBox="1">
            <a:spLocks noGrp="1"/>
          </p:cNvSpPr>
          <p:nvPr>
            <p:ph type="subTitle" idx="15"/>
          </p:nvPr>
        </p:nvSpPr>
        <p:spPr>
          <a:xfrm>
            <a:off x="6002350" y="3754224"/>
            <a:ext cx="2324100" cy="8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4">
  <p:cSld name="SECTION_HEADER_1_2">
    <p:bg>
      <p:bgPr>
        <a:solidFill>
          <a:schemeClr val="accent6"/>
        </a:solidFill>
        <a:effectLst/>
      </p:bgPr>
    </p:bg>
    <p:spTree>
      <p:nvGrpSpPr>
        <p:cNvPr id="1" name="Shape 3423"/>
        <p:cNvGrpSpPr/>
        <p:nvPr/>
      </p:nvGrpSpPr>
      <p:grpSpPr>
        <a:xfrm>
          <a:off x="0" y="0"/>
          <a:ext cx="0" cy="0"/>
          <a:chOff x="0" y="0"/>
          <a:chExt cx="0" cy="0"/>
        </a:xfrm>
      </p:grpSpPr>
      <p:sp>
        <p:nvSpPr>
          <p:cNvPr id="3424" name="Google Shape;3424;p22"/>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425" name="Google Shape;3425;p22"/>
          <p:cNvSpPr txBox="1">
            <a:spLocks noGrp="1"/>
          </p:cNvSpPr>
          <p:nvPr>
            <p:ph type="title" idx="2" hasCustomPrompt="1"/>
          </p:nvPr>
        </p:nvSpPr>
        <p:spPr>
          <a:xfrm>
            <a:off x="311700" y="1106125"/>
            <a:ext cx="8520600" cy="71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426" name="Google Shape;3426;p22"/>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3427" name="Google Shape;3427;p22"/>
          <p:cNvGrpSpPr/>
          <p:nvPr/>
        </p:nvGrpSpPr>
        <p:grpSpPr>
          <a:xfrm>
            <a:off x="8248063" y="1554103"/>
            <a:ext cx="1443946" cy="721968"/>
            <a:chOff x="311697" y="-12"/>
            <a:chExt cx="4437449" cy="2218709"/>
          </a:xfrm>
        </p:grpSpPr>
        <p:sp>
          <p:nvSpPr>
            <p:cNvPr id="3428" name="Google Shape;3428;p22"/>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22"/>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22"/>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22"/>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22"/>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22"/>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22"/>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22"/>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22"/>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22"/>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22"/>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22"/>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22"/>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22"/>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22"/>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22"/>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22"/>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22"/>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22"/>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22"/>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22"/>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22"/>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22"/>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22"/>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22"/>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22"/>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22"/>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22"/>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22"/>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22"/>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22"/>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22"/>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22"/>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22"/>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22"/>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22"/>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22"/>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22"/>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22"/>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22"/>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22"/>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22"/>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22"/>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22"/>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22"/>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22"/>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22"/>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22"/>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22"/>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22"/>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22"/>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22"/>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22"/>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22"/>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22"/>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22"/>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22"/>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22"/>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22"/>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22"/>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22"/>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22"/>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22"/>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22"/>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22"/>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22"/>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22"/>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22"/>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22"/>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22"/>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22"/>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22"/>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22"/>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22"/>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22"/>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22"/>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22"/>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22"/>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22"/>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22"/>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22"/>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22"/>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22"/>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22"/>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22"/>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22"/>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22"/>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22"/>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22"/>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22"/>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22"/>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22"/>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22"/>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22"/>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22"/>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22"/>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22"/>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22"/>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22"/>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22"/>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22"/>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22"/>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22"/>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22"/>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22"/>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22"/>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22"/>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22"/>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22"/>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22"/>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22"/>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22"/>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22"/>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22"/>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22"/>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22"/>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22"/>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22"/>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22"/>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22"/>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22"/>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22"/>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22"/>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22"/>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22"/>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22"/>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22"/>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22"/>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22"/>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22"/>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22"/>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22"/>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22"/>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22"/>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22"/>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22"/>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22"/>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22"/>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22"/>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22"/>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22"/>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22"/>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22"/>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22"/>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22"/>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22"/>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22"/>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22"/>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22"/>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22"/>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22"/>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22"/>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22"/>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22"/>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22"/>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22"/>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22"/>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22"/>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22"/>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22"/>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22"/>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22"/>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22"/>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22"/>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22"/>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22"/>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22"/>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22"/>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22"/>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22"/>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22"/>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22"/>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22"/>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22"/>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22"/>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22"/>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22"/>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22"/>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22"/>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22"/>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22"/>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22"/>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22"/>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22"/>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22"/>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22"/>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22"/>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22"/>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22"/>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22"/>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22"/>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22"/>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22"/>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22"/>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22"/>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22"/>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22"/>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22"/>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22"/>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22"/>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22"/>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22"/>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22"/>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22"/>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22"/>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22"/>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22"/>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22"/>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22"/>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22"/>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22"/>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22"/>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22"/>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22"/>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22"/>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22"/>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22"/>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22"/>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22"/>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22"/>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22"/>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22"/>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22"/>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22"/>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22"/>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22"/>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22"/>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22"/>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22"/>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22"/>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22"/>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22"/>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22"/>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22"/>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22"/>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22"/>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22"/>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22"/>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22"/>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22"/>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22"/>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22"/>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22"/>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22"/>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22"/>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22"/>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22"/>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22"/>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22"/>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22"/>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22"/>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22"/>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22"/>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22"/>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22"/>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22"/>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22"/>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22"/>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22"/>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22"/>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22"/>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22"/>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22"/>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22"/>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22"/>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22"/>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22"/>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22"/>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22"/>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22"/>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22"/>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22"/>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22"/>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22"/>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22"/>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22"/>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22"/>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22"/>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22"/>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22"/>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22"/>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22"/>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22"/>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22"/>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22"/>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22"/>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22"/>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22"/>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22"/>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22"/>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22"/>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22"/>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22"/>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22"/>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22"/>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22"/>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22"/>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22"/>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22"/>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22"/>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22"/>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22"/>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22"/>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22"/>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22"/>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22"/>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22"/>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22"/>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22"/>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22"/>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22"/>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22"/>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22"/>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22"/>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22"/>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22"/>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22"/>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22"/>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22"/>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22"/>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22"/>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22"/>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22"/>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22"/>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22"/>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22"/>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22"/>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22"/>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22"/>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7" name="Google Shape;3757;p22"/>
          <p:cNvGrpSpPr/>
          <p:nvPr/>
        </p:nvGrpSpPr>
        <p:grpSpPr>
          <a:xfrm>
            <a:off x="-475087" y="219803"/>
            <a:ext cx="1443946" cy="721968"/>
            <a:chOff x="311697" y="-12"/>
            <a:chExt cx="4437449" cy="2218709"/>
          </a:xfrm>
        </p:grpSpPr>
        <p:sp>
          <p:nvSpPr>
            <p:cNvPr id="3758" name="Google Shape;3758;p22"/>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22"/>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22"/>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22"/>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22"/>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22"/>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22"/>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22"/>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22"/>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22"/>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22"/>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22"/>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22"/>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22"/>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22"/>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22"/>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22"/>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22"/>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22"/>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22"/>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22"/>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22"/>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22"/>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22"/>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22"/>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22"/>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22"/>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22"/>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22"/>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22"/>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22"/>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22"/>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22"/>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22"/>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22"/>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22"/>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22"/>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22"/>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22"/>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22"/>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22"/>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22"/>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22"/>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22"/>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22"/>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22"/>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22"/>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22"/>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22"/>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22"/>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22"/>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22"/>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22"/>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22"/>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22"/>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22"/>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22"/>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22"/>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22"/>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22"/>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22"/>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22"/>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22"/>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22"/>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22"/>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22"/>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22"/>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22"/>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22"/>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22"/>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22"/>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22"/>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22"/>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22"/>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22"/>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22"/>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22"/>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22"/>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22"/>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22"/>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22"/>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22"/>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22"/>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22"/>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22"/>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22"/>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22"/>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22"/>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22"/>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22"/>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22"/>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22"/>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22"/>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22"/>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22"/>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22"/>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22"/>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22"/>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22"/>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22"/>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22"/>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22"/>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22"/>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22"/>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22"/>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22"/>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22"/>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22"/>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22"/>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22"/>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22"/>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22"/>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22"/>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22"/>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22"/>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22"/>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22"/>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22"/>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22"/>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22"/>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22"/>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22"/>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22"/>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22"/>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22"/>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22"/>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22"/>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22"/>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22"/>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22"/>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22"/>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22"/>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22"/>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22"/>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22"/>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22"/>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22"/>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22"/>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22"/>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22"/>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22"/>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22"/>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22"/>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22"/>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22"/>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22"/>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22"/>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22"/>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22"/>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22"/>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22"/>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22"/>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22"/>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22"/>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22"/>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22"/>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22"/>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22"/>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22"/>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22"/>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22"/>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22"/>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22"/>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22"/>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22"/>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22"/>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22"/>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22"/>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22"/>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22"/>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22"/>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22"/>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22"/>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22"/>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22"/>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22"/>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22"/>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22"/>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22"/>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22"/>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22"/>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22"/>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22"/>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22"/>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22"/>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22"/>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22"/>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22"/>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22"/>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22"/>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22"/>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22"/>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22"/>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22"/>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22"/>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22"/>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22"/>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22"/>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22"/>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22"/>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22"/>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22"/>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22"/>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22"/>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22"/>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22"/>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22"/>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22"/>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22"/>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22"/>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22"/>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22"/>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22"/>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22"/>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22"/>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22"/>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22"/>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22"/>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22"/>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22"/>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22"/>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22"/>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22"/>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22"/>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22"/>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22"/>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22"/>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22"/>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22"/>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22"/>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22"/>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22"/>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22"/>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22"/>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22"/>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22"/>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22"/>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22"/>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22"/>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22"/>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22"/>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22"/>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22"/>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22"/>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22"/>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22"/>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22"/>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22"/>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22"/>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22"/>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22"/>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22"/>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22"/>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22"/>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22"/>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22"/>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22"/>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22"/>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22"/>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22"/>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22"/>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22"/>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22"/>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22"/>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22"/>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22"/>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22"/>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22"/>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22"/>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22"/>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22"/>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22"/>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22"/>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22"/>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22"/>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22"/>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22"/>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22"/>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22"/>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22"/>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22"/>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22"/>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22"/>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22"/>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22"/>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22"/>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22"/>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22"/>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22"/>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22"/>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22"/>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22"/>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22"/>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22"/>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22"/>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22"/>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22"/>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22"/>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22"/>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22"/>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22"/>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22"/>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22"/>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22"/>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22"/>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22"/>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22"/>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22"/>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22"/>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22"/>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22"/>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22"/>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22"/>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22"/>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22"/>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22"/>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22"/>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22"/>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22"/>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22"/>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22"/>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22"/>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22"/>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22"/>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22"/>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22"/>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22"/>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22"/>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22"/>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22"/>
          <p:cNvGrpSpPr/>
          <p:nvPr/>
        </p:nvGrpSpPr>
        <p:grpSpPr>
          <a:xfrm>
            <a:off x="-387375" y="2038775"/>
            <a:ext cx="1722000" cy="3104450"/>
            <a:chOff x="-387375" y="2038775"/>
            <a:chExt cx="1722000" cy="3104450"/>
          </a:xfrm>
        </p:grpSpPr>
        <p:sp>
          <p:nvSpPr>
            <p:cNvPr id="4088" name="Google Shape;4088;p22"/>
            <p:cNvSpPr/>
            <p:nvPr/>
          </p:nvSpPr>
          <p:spPr>
            <a:xfrm>
              <a:off x="-387375" y="2038775"/>
              <a:ext cx="1722000" cy="408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22"/>
            <p:cNvSpPr/>
            <p:nvPr/>
          </p:nvSpPr>
          <p:spPr>
            <a:xfrm>
              <a:off x="-387375" y="2442933"/>
              <a:ext cx="1722000" cy="1809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22"/>
            <p:cNvSpPr/>
            <p:nvPr/>
          </p:nvSpPr>
          <p:spPr>
            <a:xfrm>
              <a:off x="-387375" y="2623825"/>
              <a:ext cx="1722000" cy="25194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22"/>
          <p:cNvGrpSpPr/>
          <p:nvPr/>
        </p:nvGrpSpPr>
        <p:grpSpPr>
          <a:xfrm>
            <a:off x="2424675" y="3715725"/>
            <a:ext cx="6719400" cy="1426850"/>
            <a:chOff x="2424675" y="3715725"/>
            <a:chExt cx="6719400" cy="1426850"/>
          </a:xfrm>
        </p:grpSpPr>
        <p:sp>
          <p:nvSpPr>
            <p:cNvPr id="4092" name="Google Shape;4092;p22"/>
            <p:cNvSpPr/>
            <p:nvPr/>
          </p:nvSpPr>
          <p:spPr>
            <a:xfrm>
              <a:off x="2424675" y="3715725"/>
              <a:ext cx="6719400" cy="408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22"/>
            <p:cNvSpPr/>
            <p:nvPr/>
          </p:nvSpPr>
          <p:spPr>
            <a:xfrm>
              <a:off x="2424675" y="4119883"/>
              <a:ext cx="6719400" cy="1809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22"/>
            <p:cNvSpPr/>
            <p:nvPr/>
          </p:nvSpPr>
          <p:spPr>
            <a:xfrm>
              <a:off x="2424675" y="4300775"/>
              <a:ext cx="6719400" cy="8418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SECTION_HEADER_1_2_1">
    <p:bg>
      <p:bgPr>
        <a:solidFill>
          <a:schemeClr val="accent6"/>
        </a:solidFill>
        <a:effectLst/>
      </p:bgPr>
    </p:bg>
    <p:spTree>
      <p:nvGrpSpPr>
        <p:cNvPr id="1" name="Shape 4095"/>
        <p:cNvGrpSpPr/>
        <p:nvPr/>
      </p:nvGrpSpPr>
      <p:grpSpPr>
        <a:xfrm>
          <a:off x="0" y="0"/>
          <a:ext cx="0" cy="0"/>
          <a:chOff x="0" y="0"/>
          <a:chExt cx="0" cy="0"/>
        </a:xfrm>
      </p:grpSpPr>
      <p:sp>
        <p:nvSpPr>
          <p:cNvPr id="4096" name="Google Shape;4096;p23"/>
          <p:cNvSpPr txBox="1">
            <a:spLocks noGrp="1"/>
          </p:cNvSpPr>
          <p:nvPr>
            <p:ph type="title"/>
          </p:nvPr>
        </p:nvSpPr>
        <p:spPr>
          <a:xfrm>
            <a:off x="1334700" y="839125"/>
            <a:ext cx="64746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97" name="Google Shape;4097;p23"/>
          <p:cNvSpPr txBox="1">
            <a:spLocks noGrp="1"/>
          </p:cNvSpPr>
          <p:nvPr>
            <p:ph type="subTitle" idx="1"/>
          </p:nvPr>
        </p:nvSpPr>
        <p:spPr>
          <a:xfrm>
            <a:off x="2466750" y="1760850"/>
            <a:ext cx="4210500" cy="133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098" name="Google Shape;4098;p23"/>
          <p:cNvSpPr txBox="1"/>
          <p:nvPr/>
        </p:nvSpPr>
        <p:spPr>
          <a:xfrm>
            <a:off x="2568900" y="3737600"/>
            <a:ext cx="4006200" cy="63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1"/>
                </a:solidFill>
                <a:latin typeface="Advent Pro"/>
                <a:ea typeface="Advent Pro"/>
                <a:cs typeface="Advent Pro"/>
                <a:sym typeface="Advent Pro"/>
              </a:rPr>
              <a:t>CREDITS: This presentation template was created by Slidesgo, including icons by Flaticon, and infographics &amp; images by Freepik. </a:t>
            </a:r>
            <a:endParaRPr sz="1200">
              <a:solidFill>
                <a:schemeClr val="accent1"/>
              </a:solidFill>
              <a:latin typeface="Advent Pro"/>
              <a:ea typeface="Advent Pro"/>
              <a:cs typeface="Advent Pro"/>
              <a:sym typeface="Advent Pro"/>
            </a:endParaRPr>
          </a:p>
          <a:p>
            <a:pPr marL="0" lvl="0" indent="0" algn="ctr" rtl="0">
              <a:spcBef>
                <a:spcPts val="0"/>
              </a:spcBef>
              <a:spcAft>
                <a:spcPts val="0"/>
              </a:spcAft>
              <a:buNone/>
            </a:pPr>
            <a:endParaRPr sz="1200">
              <a:solidFill>
                <a:schemeClr val="accent1"/>
              </a:solidFill>
              <a:latin typeface="Advent Pro"/>
              <a:ea typeface="Advent Pro"/>
              <a:cs typeface="Advent Pro"/>
              <a:sym typeface="Advent Pro"/>
            </a:endParaRPr>
          </a:p>
          <a:p>
            <a:pPr marL="0" lvl="0" indent="0" algn="ctr" rtl="0">
              <a:spcBef>
                <a:spcPts val="0"/>
              </a:spcBef>
              <a:spcAft>
                <a:spcPts val="0"/>
              </a:spcAft>
              <a:buNone/>
            </a:pPr>
            <a:endParaRPr sz="1200">
              <a:solidFill>
                <a:schemeClr val="accent1"/>
              </a:solidFill>
              <a:latin typeface="Advent Pro"/>
              <a:ea typeface="Advent Pro"/>
              <a:cs typeface="Advent Pro"/>
              <a:sym typeface="Advent Pro"/>
            </a:endParaRPr>
          </a:p>
          <a:p>
            <a:pPr marL="0" lvl="0" indent="0" algn="ctr" rtl="0">
              <a:spcBef>
                <a:spcPts val="0"/>
              </a:spcBef>
              <a:spcAft>
                <a:spcPts val="0"/>
              </a:spcAft>
              <a:buNone/>
            </a:pPr>
            <a:endParaRPr sz="1200">
              <a:solidFill>
                <a:schemeClr val="accent1"/>
              </a:solidFill>
              <a:latin typeface="Advent Pro"/>
              <a:ea typeface="Advent Pro"/>
              <a:cs typeface="Advent Pro"/>
              <a:sym typeface="Advent Pr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BLANK_1_1">
    <p:spTree>
      <p:nvGrpSpPr>
        <p:cNvPr id="1" name="Shape 4099"/>
        <p:cNvGrpSpPr/>
        <p:nvPr/>
      </p:nvGrpSpPr>
      <p:grpSpPr>
        <a:xfrm>
          <a:off x="0" y="0"/>
          <a:ext cx="0" cy="0"/>
          <a:chOff x="0" y="0"/>
          <a:chExt cx="0" cy="0"/>
        </a:xfrm>
      </p:grpSpPr>
      <p:grpSp>
        <p:nvGrpSpPr>
          <p:cNvPr id="4100" name="Google Shape;4100;p24"/>
          <p:cNvGrpSpPr/>
          <p:nvPr/>
        </p:nvGrpSpPr>
        <p:grpSpPr>
          <a:xfrm>
            <a:off x="0" y="1474590"/>
            <a:ext cx="9144000" cy="3853085"/>
            <a:chOff x="0" y="1474590"/>
            <a:chExt cx="9144000" cy="3853085"/>
          </a:xfrm>
        </p:grpSpPr>
        <p:grpSp>
          <p:nvGrpSpPr>
            <p:cNvPr id="4101" name="Google Shape;4101;p24"/>
            <p:cNvGrpSpPr/>
            <p:nvPr/>
          </p:nvGrpSpPr>
          <p:grpSpPr>
            <a:xfrm>
              <a:off x="1147578" y="2986377"/>
              <a:ext cx="973077" cy="1033483"/>
              <a:chOff x="7230575" y="3501811"/>
              <a:chExt cx="1540410" cy="1636035"/>
            </a:xfrm>
          </p:grpSpPr>
          <p:grpSp>
            <p:nvGrpSpPr>
              <p:cNvPr id="4102" name="Google Shape;4102;p24"/>
              <p:cNvGrpSpPr/>
              <p:nvPr/>
            </p:nvGrpSpPr>
            <p:grpSpPr>
              <a:xfrm>
                <a:off x="7655512" y="4362305"/>
                <a:ext cx="775528" cy="775540"/>
                <a:chOff x="7655512" y="4362305"/>
                <a:chExt cx="775528" cy="775540"/>
              </a:xfrm>
            </p:grpSpPr>
            <p:sp>
              <p:nvSpPr>
                <p:cNvPr id="4103" name="Google Shape;4103;p24"/>
                <p:cNvSpPr/>
                <p:nvPr/>
              </p:nvSpPr>
              <p:spPr>
                <a:xfrm flipH="1">
                  <a:off x="7825485" y="5042204"/>
                  <a:ext cx="95633" cy="95641"/>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24"/>
                <p:cNvSpPr/>
                <p:nvPr/>
              </p:nvSpPr>
              <p:spPr>
                <a:xfrm flipH="1">
                  <a:off x="7921094" y="5042204"/>
                  <a:ext cx="74382" cy="95641"/>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24"/>
                <p:cNvSpPr/>
                <p:nvPr/>
              </p:nvSpPr>
              <p:spPr>
                <a:xfrm flipH="1">
                  <a:off x="7995449" y="5042204"/>
                  <a:ext cx="85020" cy="95641"/>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24"/>
                <p:cNvSpPr/>
                <p:nvPr/>
              </p:nvSpPr>
              <p:spPr>
                <a:xfrm flipH="1">
                  <a:off x="8080438" y="5042204"/>
                  <a:ext cx="95649" cy="95641"/>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24"/>
                <p:cNvSpPr/>
                <p:nvPr/>
              </p:nvSpPr>
              <p:spPr>
                <a:xfrm flipH="1">
                  <a:off x="7825485" y="495721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24"/>
                <p:cNvSpPr/>
                <p:nvPr/>
              </p:nvSpPr>
              <p:spPr>
                <a:xfrm flipH="1">
                  <a:off x="7921094" y="495721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24"/>
                <p:cNvSpPr/>
                <p:nvPr/>
              </p:nvSpPr>
              <p:spPr>
                <a:xfrm flipH="1">
                  <a:off x="7995449" y="495721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24"/>
                <p:cNvSpPr/>
                <p:nvPr/>
              </p:nvSpPr>
              <p:spPr>
                <a:xfrm flipH="1">
                  <a:off x="8080438" y="495721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24"/>
                <p:cNvSpPr/>
                <p:nvPr/>
              </p:nvSpPr>
              <p:spPr>
                <a:xfrm flipH="1">
                  <a:off x="7825485" y="4872228"/>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24"/>
                <p:cNvSpPr/>
                <p:nvPr/>
              </p:nvSpPr>
              <p:spPr>
                <a:xfrm flipH="1">
                  <a:off x="7921094" y="4872228"/>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24"/>
                <p:cNvSpPr/>
                <p:nvPr/>
              </p:nvSpPr>
              <p:spPr>
                <a:xfrm flipH="1">
                  <a:off x="7995449" y="4872228"/>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24"/>
                <p:cNvSpPr/>
                <p:nvPr/>
              </p:nvSpPr>
              <p:spPr>
                <a:xfrm flipH="1">
                  <a:off x="8080438" y="4872228"/>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24"/>
                <p:cNvSpPr/>
                <p:nvPr/>
              </p:nvSpPr>
              <p:spPr>
                <a:xfrm flipH="1">
                  <a:off x="7825485" y="4787235"/>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24"/>
                <p:cNvSpPr/>
                <p:nvPr/>
              </p:nvSpPr>
              <p:spPr>
                <a:xfrm flipH="1">
                  <a:off x="7921094" y="4787235"/>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24"/>
                <p:cNvSpPr/>
                <p:nvPr/>
              </p:nvSpPr>
              <p:spPr>
                <a:xfrm flipH="1">
                  <a:off x="7995449" y="478723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24"/>
                <p:cNvSpPr/>
                <p:nvPr/>
              </p:nvSpPr>
              <p:spPr>
                <a:xfrm flipH="1">
                  <a:off x="8080438" y="4787235"/>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24"/>
                <p:cNvSpPr/>
                <p:nvPr/>
              </p:nvSpPr>
              <p:spPr>
                <a:xfrm flipH="1">
                  <a:off x="7825485" y="4702251"/>
                  <a:ext cx="95633" cy="85012"/>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24"/>
                <p:cNvSpPr/>
                <p:nvPr/>
              </p:nvSpPr>
              <p:spPr>
                <a:xfrm flipH="1">
                  <a:off x="7921094" y="4702251"/>
                  <a:ext cx="74382" cy="85012"/>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24"/>
                <p:cNvSpPr/>
                <p:nvPr/>
              </p:nvSpPr>
              <p:spPr>
                <a:xfrm flipH="1">
                  <a:off x="7995449" y="4702251"/>
                  <a:ext cx="85020" cy="85012"/>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24"/>
                <p:cNvSpPr/>
                <p:nvPr/>
              </p:nvSpPr>
              <p:spPr>
                <a:xfrm flipH="1">
                  <a:off x="8080438" y="4702251"/>
                  <a:ext cx="95649" cy="85012"/>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24"/>
                <p:cNvSpPr/>
                <p:nvPr/>
              </p:nvSpPr>
              <p:spPr>
                <a:xfrm flipH="1">
                  <a:off x="7655512"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24"/>
                <p:cNvSpPr/>
                <p:nvPr/>
              </p:nvSpPr>
              <p:spPr>
                <a:xfrm flipH="1">
                  <a:off x="7740496"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24"/>
                <p:cNvSpPr/>
                <p:nvPr/>
              </p:nvSpPr>
              <p:spPr>
                <a:xfrm flipH="1">
                  <a:off x="7825485" y="4617267"/>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24"/>
                <p:cNvSpPr/>
                <p:nvPr/>
              </p:nvSpPr>
              <p:spPr>
                <a:xfrm flipH="1">
                  <a:off x="7921094" y="4617267"/>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24"/>
                <p:cNvSpPr/>
                <p:nvPr/>
              </p:nvSpPr>
              <p:spPr>
                <a:xfrm flipH="1">
                  <a:off x="7995449"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24"/>
                <p:cNvSpPr/>
                <p:nvPr/>
              </p:nvSpPr>
              <p:spPr>
                <a:xfrm flipH="1">
                  <a:off x="8080438" y="4617267"/>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24"/>
                <p:cNvSpPr/>
                <p:nvPr/>
              </p:nvSpPr>
              <p:spPr>
                <a:xfrm flipH="1">
                  <a:off x="8176054" y="4617267"/>
                  <a:ext cx="74390" cy="85012"/>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24"/>
                <p:cNvSpPr/>
                <p:nvPr/>
              </p:nvSpPr>
              <p:spPr>
                <a:xfrm flipH="1">
                  <a:off x="8250417"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24"/>
                <p:cNvSpPr/>
                <p:nvPr/>
              </p:nvSpPr>
              <p:spPr>
                <a:xfrm flipH="1">
                  <a:off x="8335399" y="4617267"/>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24"/>
                <p:cNvSpPr/>
                <p:nvPr/>
              </p:nvSpPr>
              <p:spPr>
                <a:xfrm flipH="1">
                  <a:off x="7655512" y="4532274"/>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24"/>
                <p:cNvSpPr/>
                <p:nvPr/>
              </p:nvSpPr>
              <p:spPr>
                <a:xfrm flipH="1">
                  <a:off x="7995449" y="4532274"/>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24"/>
                <p:cNvSpPr/>
                <p:nvPr/>
              </p:nvSpPr>
              <p:spPr>
                <a:xfrm flipH="1">
                  <a:off x="8335399" y="4532274"/>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24"/>
                <p:cNvSpPr/>
                <p:nvPr/>
              </p:nvSpPr>
              <p:spPr>
                <a:xfrm flipH="1">
                  <a:off x="7655512" y="4447290"/>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24"/>
                <p:cNvSpPr/>
                <p:nvPr/>
              </p:nvSpPr>
              <p:spPr>
                <a:xfrm flipH="1">
                  <a:off x="7995449" y="4447290"/>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24"/>
                <p:cNvSpPr/>
                <p:nvPr/>
              </p:nvSpPr>
              <p:spPr>
                <a:xfrm flipH="1">
                  <a:off x="8335399" y="4447290"/>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24"/>
                <p:cNvSpPr/>
                <p:nvPr/>
              </p:nvSpPr>
              <p:spPr>
                <a:xfrm flipH="1">
                  <a:off x="7655512" y="4362305"/>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24"/>
                <p:cNvSpPr/>
                <p:nvPr/>
              </p:nvSpPr>
              <p:spPr>
                <a:xfrm flipH="1">
                  <a:off x="7995449" y="436230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24"/>
                <p:cNvSpPr/>
                <p:nvPr/>
              </p:nvSpPr>
              <p:spPr>
                <a:xfrm flipH="1">
                  <a:off x="8335399" y="4362305"/>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1" name="Google Shape;4141;p24"/>
              <p:cNvSpPr/>
              <p:nvPr/>
            </p:nvSpPr>
            <p:spPr>
              <a:xfrm flipH="1">
                <a:off x="731555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24"/>
              <p:cNvSpPr/>
              <p:nvPr/>
            </p:nvSpPr>
            <p:spPr>
              <a:xfrm flipH="1">
                <a:off x="7655512"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24"/>
              <p:cNvSpPr/>
              <p:nvPr/>
            </p:nvSpPr>
            <p:spPr>
              <a:xfrm flipH="1">
                <a:off x="8080438" y="3671779"/>
                <a:ext cx="95649" cy="95641"/>
              </a:xfrm>
              <a:custGeom>
                <a:avLst/>
                <a:gdLst/>
                <a:ahLst/>
                <a:cxnLst/>
                <a:rect l="l" t="t" r="r" b="b"/>
                <a:pathLst>
                  <a:path w="12247" h="12246" extrusionOk="0">
                    <a:moveTo>
                      <a:pt x="1" y="1"/>
                    </a:moveTo>
                    <a:lnTo>
                      <a:pt x="1" y="12246"/>
                    </a:lnTo>
                    <a:lnTo>
                      <a:pt x="12247" y="12246"/>
                    </a:lnTo>
                    <a:lnTo>
                      <a:pt x="1224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24"/>
              <p:cNvSpPr/>
              <p:nvPr/>
            </p:nvSpPr>
            <p:spPr>
              <a:xfrm flipH="1">
                <a:off x="8685973" y="3597414"/>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24"/>
              <p:cNvSpPr/>
              <p:nvPr/>
            </p:nvSpPr>
            <p:spPr>
              <a:xfrm flipH="1">
                <a:off x="8685973"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24"/>
              <p:cNvSpPr/>
              <p:nvPr/>
            </p:nvSpPr>
            <p:spPr>
              <a:xfrm flipH="1">
                <a:off x="8176054"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24"/>
              <p:cNvSpPr/>
              <p:nvPr/>
            </p:nvSpPr>
            <p:spPr>
              <a:xfrm flipH="1">
                <a:off x="825041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8" name="Google Shape;4148;p24"/>
              <p:cNvGrpSpPr/>
              <p:nvPr/>
            </p:nvGrpSpPr>
            <p:grpSpPr>
              <a:xfrm>
                <a:off x="7230575" y="3501811"/>
                <a:ext cx="1540410" cy="860514"/>
                <a:chOff x="7230575" y="3501811"/>
                <a:chExt cx="1540410" cy="860514"/>
              </a:xfrm>
            </p:grpSpPr>
            <p:sp>
              <p:nvSpPr>
                <p:cNvPr id="4149" name="Google Shape;4149;p24"/>
                <p:cNvSpPr/>
                <p:nvPr/>
              </p:nvSpPr>
              <p:spPr>
                <a:xfrm flipH="1">
                  <a:off x="731555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24"/>
                <p:cNvSpPr/>
                <p:nvPr/>
              </p:nvSpPr>
              <p:spPr>
                <a:xfrm flipH="1">
                  <a:off x="7400551"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24"/>
                <p:cNvSpPr/>
                <p:nvPr/>
              </p:nvSpPr>
              <p:spPr>
                <a:xfrm flipH="1">
                  <a:off x="7485535" y="4277321"/>
                  <a:ext cx="85012" cy="85004"/>
                </a:xfrm>
                <a:custGeom>
                  <a:avLst/>
                  <a:gdLst/>
                  <a:ahLst/>
                  <a:cxnLst/>
                  <a:rect l="l" t="t" r="r" b="b"/>
                  <a:pathLst>
                    <a:path w="10885" h="10884" extrusionOk="0">
                      <a:moveTo>
                        <a:pt x="0" y="0"/>
                      </a:moveTo>
                      <a:lnTo>
                        <a:pt x="0" y="10884"/>
                      </a:lnTo>
                      <a:lnTo>
                        <a:pt x="10884" y="1088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24"/>
                <p:cNvSpPr/>
                <p:nvPr/>
              </p:nvSpPr>
              <p:spPr>
                <a:xfrm flipH="1">
                  <a:off x="7570520"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24"/>
                <p:cNvSpPr/>
                <p:nvPr/>
              </p:nvSpPr>
              <p:spPr>
                <a:xfrm flipH="1">
                  <a:off x="7655512"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24"/>
                <p:cNvSpPr/>
                <p:nvPr/>
              </p:nvSpPr>
              <p:spPr>
                <a:xfrm flipH="1">
                  <a:off x="7740496"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24"/>
                <p:cNvSpPr/>
                <p:nvPr/>
              </p:nvSpPr>
              <p:spPr>
                <a:xfrm flipH="1">
                  <a:off x="7825485" y="4277321"/>
                  <a:ext cx="95633" cy="85004"/>
                </a:xfrm>
                <a:custGeom>
                  <a:avLst/>
                  <a:gdLst/>
                  <a:ahLst/>
                  <a:cxnLst/>
                  <a:rect l="l" t="t" r="r" b="b"/>
                  <a:pathLst>
                    <a:path w="12245"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24"/>
                <p:cNvSpPr/>
                <p:nvPr/>
              </p:nvSpPr>
              <p:spPr>
                <a:xfrm flipH="1">
                  <a:off x="7921094" y="4277321"/>
                  <a:ext cx="74382" cy="85004"/>
                </a:xfrm>
                <a:custGeom>
                  <a:avLst/>
                  <a:gdLst/>
                  <a:ahLst/>
                  <a:cxnLst/>
                  <a:rect l="l" t="t" r="r" b="b"/>
                  <a:pathLst>
                    <a:path w="9524" h="10884" extrusionOk="0">
                      <a:moveTo>
                        <a:pt x="0" y="0"/>
                      </a:moveTo>
                      <a:lnTo>
                        <a:pt x="0" y="10884"/>
                      </a:lnTo>
                      <a:lnTo>
                        <a:pt x="9523" y="1088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24"/>
                <p:cNvSpPr/>
                <p:nvPr/>
              </p:nvSpPr>
              <p:spPr>
                <a:xfrm flipH="1">
                  <a:off x="799544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24"/>
                <p:cNvSpPr/>
                <p:nvPr/>
              </p:nvSpPr>
              <p:spPr>
                <a:xfrm flipH="1">
                  <a:off x="8080438" y="4277321"/>
                  <a:ext cx="95649" cy="85004"/>
                </a:xfrm>
                <a:custGeom>
                  <a:avLst/>
                  <a:gdLst/>
                  <a:ahLst/>
                  <a:cxnLst/>
                  <a:rect l="l" t="t" r="r" b="b"/>
                  <a:pathLst>
                    <a:path w="12247" h="10884" extrusionOk="0">
                      <a:moveTo>
                        <a:pt x="1" y="0"/>
                      </a:moveTo>
                      <a:lnTo>
                        <a:pt x="1" y="10884"/>
                      </a:lnTo>
                      <a:lnTo>
                        <a:pt x="12247" y="1088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24"/>
                <p:cNvSpPr/>
                <p:nvPr/>
              </p:nvSpPr>
              <p:spPr>
                <a:xfrm flipH="1">
                  <a:off x="8176054"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24"/>
                <p:cNvSpPr/>
                <p:nvPr/>
              </p:nvSpPr>
              <p:spPr>
                <a:xfrm flipH="1">
                  <a:off x="825041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24"/>
                <p:cNvSpPr/>
                <p:nvPr/>
              </p:nvSpPr>
              <p:spPr>
                <a:xfrm flipH="1">
                  <a:off x="8335399" y="4277321"/>
                  <a:ext cx="95641" cy="85004"/>
                </a:xfrm>
                <a:custGeom>
                  <a:avLst/>
                  <a:gdLst/>
                  <a:ahLst/>
                  <a:cxnLst/>
                  <a:rect l="l" t="t" r="r" b="b"/>
                  <a:pathLst>
                    <a:path w="12246" h="10884" extrusionOk="0">
                      <a:moveTo>
                        <a:pt x="1" y="0"/>
                      </a:moveTo>
                      <a:lnTo>
                        <a:pt x="1"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24"/>
                <p:cNvSpPr/>
                <p:nvPr/>
              </p:nvSpPr>
              <p:spPr>
                <a:xfrm flipH="1">
                  <a:off x="8431015"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24"/>
                <p:cNvSpPr/>
                <p:nvPr/>
              </p:nvSpPr>
              <p:spPr>
                <a:xfrm flipH="1">
                  <a:off x="850537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24"/>
                <p:cNvSpPr/>
                <p:nvPr/>
              </p:nvSpPr>
              <p:spPr>
                <a:xfrm flipH="1">
                  <a:off x="8590359" y="4277321"/>
                  <a:ext cx="95641" cy="85004"/>
                </a:xfrm>
                <a:custGeom>
                  <a:avLst/>
                  <a:gdLst/>
                  <a:ahLst/>
                  <a:cxnLst/>
                  <a:rect l="l" t="t" r="r" b="b"/>
                  <a:pathLst>
                    <a:path w="12246"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24"/>
                <p:cNvSpPr/>
                <p:nvPr/>
              </p:nvSpPr>
              <p:spPr>
                <a:xfrm flipH="1">
                  <a:off x="731555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24"/>
                <p:cNvSpPr/>
                <p:nvPr/>
              </p:nvSpPr>
              <p:spPr>
                <a:xfrm flipH="1">
                  <a:off x="7400551"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24"/>
                <p:cNvSpPr/>
                <p:nvPr/>
              </p:nvSpPr>
              <p:spPr>
                <a:xfrm flipH="1">
                  <a:off x="7485535" y="4181710"/>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24"/>
                <p:cNvSpPr/>
                <p:nvPr/>
              </p:nvSpPr>
              <p:spPr>
                <a:xfrm flipH="1">
                  <a:off x="7570520"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24"/>
                <p:cNvSpPr/>
                <p:nvPr/>
              </p:nvSpPr>
              <p:spPr>
                <a:xfrm flipH="1">
                  <a:off x="7655512"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24"/>
                <p:cNvSpPr/>
                <p:nvPr/>
              </p:nvSpPr>
              <p:spPr>
                <a:xfrm flipH="1">
                  <a:off x="7740496"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24"/>
                <p:cNvSpPr/>
                <p:nvPr/>
              </p:nvSpPr>
              <p:spPr>
                <a:xfrm flipH="1">
                  <a:off x="7825485" y="4181710"/>
                  <a:ext cx="95633" cy="95641"/>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24"/>
                <p:cNvSpPr/>
                <p:nvPr/>
              </p:nvSpPr>
              <p:spPr>
                <a:xfrm flipH="1">
                  <a:off x="7921094" y="4181710"/>
                  <a:ext cx="74382" cy="95641"/>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24"/>
                <p:cNvSpPr/>
                <p:nvPr/>
              </p:nvSpPr>
              <p:spPr>
                <a:xfrm flipH="1">
                  <a:off x="799544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24"/>
                <p:cNvSpPr/>
                <p:nvPr/>
              </p:nvSpPr>
              <p:spPr>
                <a:xfrm flipH="1">
                  <a:off x="8080438" y="4181710"/>
                  <a:ext cx="95649" cy="95641"/>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24"/>
                <p:cNvSpPr/>
                <p:nvPr/>
              </p:nvSpPr>
              <p:spPr>
                <a:xfrm flipH="1">
                  <a:off x="8176054"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24"/>
                <p:cNvSpPr/>
                <p:nvPr/>
              </p:nvSpPr>
              <p:spPr>
                <a:xfrm flipH="1">
                  <a:off x="825041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24"/>
                <p:cNvSpPr/>
                <p:nvPr/>
              </p:nvSpPr>
              <p:spPr>
                <a:xfrm flipH="1">
                  <a:off x="8335399" y="4181710"/>
                  <a:ext cx="95641" cy="95641"/>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24"/>
                <p:cNvSpPr/>
                <p:nvPr/>
              </p:nvSpPr>
              <p:spPr>
                <a:xfrm flipH="1">
                  <a:off x="8431015"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24"/>
                <p:cNvSpPr/>
                <p:nvPr/>
              </p:nvSpPr>
              <p:spPr>
                <a:xfrm flipH="1">
                  <a:off x="850537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24"/>
                <p:cNvSpPr/>
                <p:nvPr/>
              </p:nvSpPr>
              <p:spPr>
                <a:xfrm flipH="1">
                  <a:off x="8590359" y="4181710"/>
                  <a:ext cx="95641" cy="95641"/>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24"/>
                <p:cNvSpPr/>
                <p:nvPr/>
              </p:nvSpPr>
              <p:spPr>
                <a:xfrm flipH="1">
                  <a:off x="731555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24"/>
                <p:cNvSpPr/>
                <p:nvPr/>
              </p:nvSpPr>
              <p:spPr>
                <a:xfrm flipH="1">
                  <a:off x="7400551"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24"/>
                <p:cNvSpPr/>
                <p:nvPr/>
              </p:nvSpPr>
              <p:spPr>
                <a:xfrm flipH="1">
                  <a:off x="7485535" y="4107344"/>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24"/>
                <p:cNvSpPr/>
                <p:nvPr/>
              </p:nvSpPr>
              <p:spPr>
                <a:xfrm flipH="1">
                  <a:off x="7570520"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24"/>
                <p:cNvSpPr/>
                <p:nvPr/>
              </p:nvSpPr>
              <p:spPr>
                <a:xfrm flipH="1">
                  <a:off x="7655512"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24"/>
                <p:cNvSpPr/>
                <p:nvPr/>
              </p:nvSpPr>
              <p:spPr>
                <a:xfrm flipH="1">
                  <a:off x="7740496"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24"/>
                <p:cNvSpPr/>
                <p:nvPr/>
              </p:nvSpPr>
              <p:spPr>
                <a:xfrm flipH="1">
                  <a:off x="7825485" y="4107344"/>
                  <a:ext cx="95633" cy="74390"/>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24"/>
                <p:cNvSpPr/>
                <p:nvPr/>
              </p:nvSpPr>
              <p:spPr>
                <a:xfrm flipH="1">
                  <a:off x="7921094" y="4107344"/>
                  <a:ext cx="74382" cy="74390"/>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24"/>
                <p:cNvSpPr/>
                <p:nvPr/>
              </p:nvSpPr>
              <p:spPr>
                <a:xfrm flipH="1">
                  <a:off x="799544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24"/>
                <p:cNvSpPr/>
                <p:nvPr/>
              </p:nvSpPr>
              <p:spPr>
                <a:xfrm flipH="1">
                  <a:off x="8080438" y="4107344"/>
                  <a:ext cx="95649" cy="74390"/>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24"/>
                <p:cNvSpPr/>
                <p:nvPr/>
              </p:nvSpPr>
              <p:spPr>
                <a:xfrm flipH="1">
                  <a:off x="8176054"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24"/>
                <p:cNvSpPr/>
                <p:nvPr/>
              </p:nvSpPr>
              <p:spPr>
                <a:xfrm flipH="1">
                  <a:off x="825041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24"/>
                <p:cNvSpPr/>
                <p:nvPr/>
              </p:nvSpPr>
              <p:spPr>
                <a:xfrm flipH="1">
                  <a:off x="8335399" y="4107344"/>
                  <a:ext cx="95641" cy="74390"/>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24"/>
                <p:cNvSpPr/>
                <p:nvPr/>
              </p:nvSpPr>
              <p:spPr>
                <a:xfrm flipH="1">
                  <a:off x="8431015"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24"/>
                <p:cNvSpPr/>
                <p:nvPr/>
              </p:nvSpPr>
              <p:spPr>
                <a:xfrm flipH="1">
                  <a:off x="850537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24"/>
                <p:cNvSpPr/>
                <p:nvPr/>
              </p:nvSpPr>
              <p:spPr>
                <a:xfrm flipH="1">
                  <a:off x="8590359" y="4107344"/>
                  <a:ext cx="95641" cy="74390"/>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24"/>
                <p:cNvSpPr/>
                <p:nvPr/>
              </p:nvSpPr>
              <p:spPr>
                <a:xfrm flipH="1">
                  <a:off x="731555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24"/>
                <p:cNvSpPr/>
                <p:nvPr/>
              </p:nvSpPr>
              <p:spPr>
                <a:xfrm flipH="1">
                  <a:off x="7400551"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24"/>
                <p:cNvSpPr/>
                <p:nvPr/>
              </p:nvSpPr>
              <p:spPr>
                <a:xfrm flipH="1">
                  <a:off x="7485535"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24"/>
                <p:cNvSpPr/>
                <p:nvPr/>
              </p:nvSpPr>
              <p:spPr>
                <a:xfrm flipH="1">
                  <a:off x="7570520"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24"/>
                <p:cNvSpPr/>
                <p:nvPr/>
              </p:nvSpPr>
              <p:spPr>
                <a:xfrm flipH="1">
                  <a:off x="7655512"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24"/>
                <p:cNvSpPr/>
                <p:nvPr/>
              </p:nvSpPr>
              <p:spPr>
                <a:xfrm flipH="1">
                  <a:off x="7740496"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24"/>
                <p:cNvSpPr/>
                <p:nvPr/>
              </p:nvSpPr>
              <p:spPr>
                <a:xfrm flipH="1">
                  <a:off x="7825485" y="402235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24"/>
                <p:cNvSpPr/>
                <p:nvPr/>
              </p:nvSpPr>
              <p:spPr>
                <a:xfrm flipH="1">
                  <a:off x="7921094" y="402235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24"/>
                <p:cNvSpPr/>
                <p:nvPr/>
              </p:nvSpPr>
              <p:spPr>
                <a:xfrm flipH="1">
                  <a:off x="799544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24"/>
                <p:cNvSpPr/>
                <p:nvPr/>
              </p:nvSpPr>
              <p:spPr>
                <a:xfrm flipH="1">
                  <a:off x="8080438" y="402235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24"/>
                <p:cNvSpPr/>
                <p:nvPr/>
              </p:nvSpPr>
              <p:spPr>
                <a:xfrm flipH="1">
                  <a:off x="8176054"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24"/>
                <p:cNvSpPr/>
                <p:nvPr/>
              </p:nvSpPr>
              <p:spPr>
                <a:xfrm flipH="1">
                  <a:off x="825041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24"/>
                <p:cNvSpPr/>
                <p:nvPr/>
              </p:nvSpPr>
              <p:spPr>
                <a:xfrm flipH="1">
                  <a:off x="8335399" y="4022352"/>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24"/>
                <p:cNvSpPr/>
                <p:nvPr/>
              </p:nvSpPr>
              <p:spPr>
                <a:xfrm flipH="1">
                  <a:off x="8431015"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24"/>
                <p:cNvSpPr/>
                <p:nvPr/>
              </p:nvSpPr>
              <p:spPr>
                <a:xfrm flipH="1">
                  <a:off x="850537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24"/>
                <p:cNvSpPr/>
                <p:nvPr/>
              </p:nvSpPr>
              <p:spPr>
                <a:xfrm flipH="1">
                  <a:off x="8590359" y="4022352"/>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24"/>
                <p:cNvSpPr/>
                <p:nvPr/>
              </p:nvSpPr>
              <p:spPr>
                <a:xfrm flipH="1">
                  <a:off x="731555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24"/>
                <p:cNvSpPr/>
                <p:nvPr/>
              </p:nvSpPr>
              <p:spPr>
                <a:xfrm flipH="1">
                  <a:off x="7400551"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24"/>
                <p:cNvSpPr/>
                <p:nvPr/>
              </p:nvSpPr>
              <p:spPr>
                <a:xfrm flipH="1">
                  <a:off x="7485535" y="3926748"/>
                  <a:ext cx="85012" cy="95633"/>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24"/>
                <p:cNvSpPr/>
                <p:nvPr/>
              </p:nvSpPr>
              <p:spPr>
                <a:xfrm flipH="1">
                  <a:off x="7570520"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24"/>
                <p:cNvSpPr/>
                <p:nvPr/>
              </p:nvSpPr>
              <p:spPr>
                <a:xfrm flipH="1">
                  <a:off x="7655512"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24"/>
                <p:cNvSpPr/>
                <p:nvPr/>
              </p:nvSpPr>
              <p:spPr>
                <a:xfrm flipH="1">
                  <a:off x="7740496"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24"/>
                <p:cNvSpPr/>
                <p:nvPr/>
              </p:nvSpPr>
              <p:spPr>
                <a:xfrm flipH="1">
                  <a:off x="7825485" y="3926748"/>
                  <a:ext cx="95633" cy="95633"/>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24"/>
                <p:cNvSpPr/>
                <p:nvPr/>
              </p:nvSpPr>
              <p:spPr>
                <a:xfrm flipH="1">
                  <a:off x="7921094" y="3926748"/>
                  <a:ext cx="74382" cy="95633"/>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24"/>
                <p:cNvSpPr/>
                <p:nvPr/>
              </p:nvSpPr>
              <p:spPr>
                <a:xfrm flipH="1">
                  <a:off x="799544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24"/>
                <p:cNvSpPr/>
                <p:nvPr/>
              </p:nvSpPr>
              <p:spPr>
                <a:xfrm flipH="1">
                  <a:off x="8080438" y="3926748"/>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24"/>
                <p:cNvSpPr/>
                <p:nvPr/>
              </p:nvSpPr>
              <p:spPr>
                <a:xfrm flipH="1">
                  <a:off x="8176054"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24"/>
                <p:cNvSpPr/>
                <p:nvPr/>
              </p:nvSpPr>
              <p:spPr>
                <a:xfrm flipH="1">
                  <a:off x="825041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24"/>
                <p:cNvSpPr/>
                <p:nvPr/>
              </p:nvSpPr>
              <p:spPr>
                <a:xfrm flipH="1">
                  <a:off x="8335399" y="3926748"/>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24"/>
                <p:cNvSpPr/>
                <p:nvPr/>
              </p:nvSpPr>
              <p:spPr>
                <a:xfrm flipH="1">
                  <a:off x="8431015"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24"/>
                <p:cNvSpPr/>
                <p:nvPr/>
              </p:nvSpPr>
              <p:spPr>
                <a:xfrm flipH="1">
                  <a:off x="850537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24"/>
                <p:cNvSpPr/>
                <p:nvPr/>
              </p:nvSpPr>
              <p:spPr>
                <a:xfrm flipH="1">
                  <a:off x="8590359" y="3926748"/>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24"/>
                <p:cNvSpPr/>
                <p:nvPr/>
              </p:nvSpPr>
              <p:spPr>
                <a:xfrm flipH="1">
                  <a:off x="731555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24"/>
                <p:cNvSpPr/>
                <p:nvPr/>
              </p:nvSpPr>
              <p:spPr>
                <a:xfrm flipH="1">
                  <a:off x="7400551"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24"/>
                <p:cNvSpPr/>
                <p:nvPr/>
              </p:nvSpPr>
              <p:spPr>
                <a:xfrm flipH="1">
                  <a:off x="7485535" y="3852383"/>
                  <a:ext cx="85012" cy="74390"/>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24"/>
                <p:cNvSpPr/>
                <p:nvPr/>
              </p:nvSpPr>
              <p:spPr>
                <a:xfrm flipH="1">
                  <a:off x="7570520"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24"/>
                <p:cNvSpPr/>
                <p:nvPr/>
              </p:nvSpPr>
              <p:spPr>
                <a:xfrm flipH="1">
                  <a:off x="7655512"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24"/>
                <p:cNvSpPr/>
                <p:nvPr/>
              </p:nvSpPr>
              <p:spPr>
                <a:xfrm flipH="1">
                  <a:off x="7740496"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24"/>
                <p:cNvSpPr/>
                <p:nvPr/>
              </p:nvSpPr>
              <p:spPr>
                <a:xfrm flipH="1">
                  <a:off x="7825485" y="3852383"/>
                  <a:ext cx="95633" cy="74390"/>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24"/>
                <p:cNvSpPr/>
                <p:nvPr/>
              </p:nvSpPr>
              <p:spPr>
                <a:xfrm flipH="1">
                  <a:off x="7921094" y="3852383"/>
                  <a:ext cx="74382" cy="74390"/>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24"/>
                <p:cNvSpPr/>
                <p:nvPr/>
              </p:nvSpPr>
              <p:spPr>
                <a:xfrm flipH="1">
                  <a:off x="799544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24"/>
                <p:cNvSpPr/>
                <p:nvPr/>
              </p:nvSpPr>
              <p:spPr>
                <a:xfrm flipH="1">
                  <a:off x="8080438" y="3852383"/>
                  <a:ext cx="95649" cy="74390"/>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24"/>
                <p:cNvSpPr/>
                <p:nvPr/>
              </p:nvSpPr>
              <p:spPr>
                <a:xfrm flipH="1">
                  <a:off x="8176054"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24"/>
                <p:cNvSpPr/>
                <p:nvPr/>
              </p:nvSpPr>
              <p:spPr>
                <a:xfrm flipH="1">
                  <a:off x="825041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24"/>
                <p:cNvSpPr/>
                <p:nvPr/>
              </p:nvSpPr>
              <p:spPr>
                <a:xfrm flipH="1">
                  <a:off x="8335399" y="3852383"/>
                  <a:ext cx="95641" cy="74390"/>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24"/>
                <p:cNvSpPr/>
                <p:nvPr/>
              </p:nvSpPr>
              <p:spPr>
                <a:xfrm flipH="1">
                  <a:off x="8431015"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24"/>
                <p:cNvSpPr/>
                <p:nvPr/>
              </p:nvSpPr>
              <p:spPr>
                <a:xfrm flipH="1">
                  <a:off x="850537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24"/>
                <p:cNvSpPr/>
                <p:nvPr/>
              </p:nvSpPr>
              <p:spPr>
                <a:xfrm flipH="1">
                  <a:off x="8590359" y="3852383"/>
                  <a:ext cx="95641" cy="74390"/>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24"/>
                <p:cNvSpPr/>
                <p:nvPr/>
              </p:nvSpPr>
              <p:spPr>
                <a:xfrm flipH="1">
                  <a:off x="7230575" y="4192329"/>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24"/>
                <p:cNvSpPr/>
                <p:nvPr/>
              </p:nvSpPr>
              <p:spPr>
                <a:xfrm flipH="1">
                  <a:off x="7230575" y="4117963"/>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24"/>
                <p:cNvSpPr/>
                <p:nvPr/>
              </p:nvSpPr>
              <p:spPr>
                <a:xfrm flipH="1">
                  <a:off x="7230575" y="4022352"/>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24"/>
                <p:cNvSpPr/>
                <p:nvPr/>
              </p:nvSpPr>
              <p:spPr>
                <a:xfrm flipH="1">
                  <a:off x="7230575" y="3937368"/>
                  <a:ext cx="85012" cy="85012"/>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24"/>
                <p:cNvSpPr/>
                <p:nvPr/>
              </p:nvSpPr>
              <p:spPr>
                <a:xfrm flipH="1">
                  <a:off x="7230575" y="3863002"/>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24"/>
                <p:cNvSpPr/>
                <p:nvPr/>
              </p:nvSpPr>
              <p:spPr>
                <a:xfrm flipH="1">
                  <a:off x="7400551"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24"/>
                <p:cNvSpPr/>
                <p:nvPr/>
              </p:nvSpPr>
              <p:spPr>
                <a:xfrm flipH="1">
                  <a:off x="7485535"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24"/>
                <p:cNvSpPr/>
                <p:nvPr/>
              </p:nvSpPr>
              <p:spPr>
                <a:xfrm flipH="1">
                  <a:off x="7570520"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24"/>
                <p:cNvSpPr/>
                <p:nvPr/>
              </p:nvSpPr>
              <p:spPr>
                <a:xfrm flipH="1">
                  <a:off x="7740496"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24"/>
                <p:cNvSpPr/>
                <p:nvPr/>
              </p:nvSpPr>
              <p:spPr>
                <a:xfrm flipH="1">
                  <a:off x="7825485" y="3767391"/>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24"/>
                <p:cNvSpPr/>
                <p:nvPr/>
              </p:nvSpPr>
              <p:spPr>
                <a:xfrm flipH="1">
                  <a:off x="7921094" y="3767391"/>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24"/>
                <p:cNvSpPr/>
                <p:nvPr/>
              </p:nvSpPr>
              <p:spPr>
                <a:xfrm flipH="1">
                  <a:off x="799544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24"/>
                <p:cNvSpPr/>
                <p:nvPr/>
              </p:nvSpPr>
              <p:spPr>
                <a:xfrm flipH="1">
                  <a:off x="8080438" y="3767391"/>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24"/>
                <p:cNvSpPr/>
                <p:nvPr/>
              </p:nvSpPr>
              <p:spPr>
                <a:xfrm flipH="1">
                  <a:off x="8176054"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24"/>
                <p:cNvSpPr/>
                <p:nvPr/>
              </p:nvSpPr>
              <p:spPr>
                <a:xfrm flipH="1">
                  <a:off x="825041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24"/>
                <p:cNvSpPr/>
                <p:nvPr/>
              </p:nvSpPr>
              <p:spPr>
                <a:xfrm flipH="1">
                  <a:off x="8335399" y="3767391"/>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24"/>
                <p:cNvSpPr/>
                <p:nvPr/>
              </p:nvSpPr>
              <p:spPr>
                <a:xfrm flipH="1">
                  <a:off x="8431015"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24"/>
                <p:cNvSpPr/>
                <p:nvPr/>
              </p:nvSpPr>
              <p:spPr>
                <a:xfrm flipH="1">
                  <a:off x="850537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24"/>
                <p:cNvSpPr/>
                <p:nvPr/>
              </p:nvSpPr>
              <p:spPr>
                <a:xfrm flipH="1">
                  <a:off x="8590359" y="3767391"/>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24"/>
                <p:cNvSpPr/>
                <p:nvPr/>
              </p:nvSpPr>
              <p:spPr>
                <a:xfrm flipH="1">
                  <a:off x="8176054"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24"/>
                <p:cNvSpPr/>
                <p:nvPr/>
              </p:nvSpPr>
              <p:spPr>
                <a:xfrm flipH="1">
                  <a:off x="825041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24"/>
                <p:cNvSpPr/>
                <p:nvPr/>
              </p:nvSpPr>
              <p:spPr>
                <a:xfrm flipH="1">
                  <a:off x="8335399" y="3671779"/>
                  <a:ext cx="95641" cy="95641"/>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24"/>
                <p:cNvSpPr/>
                <p:nvPr/>
              </p:nvSpPr>
              <p:spPr>
                <a:xfrm flipH="1">
                  <a:off x="8431015"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24"/>
                <p:cNvSpPr/>
                <p:nvPr/>
              </p:nvSpPr>
              <p:spPr>
                <a:xfrm flipH="1">
                  <a:off x="850537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24"/>
                <p:cNvSpPr/>
                <p:nvPr/>
              </p:nvSpPr>
              <p:spPr>
                <a:xfrm flipH="1">
                  <a:off x="8590359" y="3671779"/>
                  <a:ext cx="95641" cy="95641"/>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24"/>
                <p:cNvSpPr/>
                <p:nvPr/>
              </p:nvSpPr>
              <p:spPr>
                <a:xfrm flipH="1">
                  <a:off x="8080438" y="3597414"/>
                  <a:ext cx="95649" cy="74390"/>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24"/>
                <p:cNvSpPr/>
                <p:nvPr/>
              </p:nvSpPr>
              <p:spPr>
                <a:xfrm flipH="1">
                  <a:off x="8176054"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24"/>
                <p:cNvSpPr/>
                <p:nvPr/>
              </p:nvSpPr>
              <p:spPr>
                <a:xfrm flipH="1">
                  <a:off x="825041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24"/>
                <p:cNvSpPr/>
                <p:nvPr/>
              </p:nvSpPr>
              <p:spPr>
                <a:xfrm flipH="1">
                  <a:off x="8335399" y="3597414"/>
                  <a:ext cx="95641" cy="74390"/>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24"/>
                <p:cNvSpPr/>
                <p:nvPr/>
              </p:nvSpPr>
              <p:spPr>
                <a:xfrm flipH="1">
                  <a:off x="8431015"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24"/>
                <p:cNvSpPr/>
                <p:nvPr/>
              </p:nvSpPr>
              <p:spPr>
                <a:xfrm flipH="1">
                  <a:off x="850537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24"/>
                <p:cNvSpPr/>
                <p:nvPr/>
              </p:nvSpPr>
              <p:spPr>
                <a:xfrm flipH="1">
                  <a:off x="8590359" y="3597414"/>
                  <a:ext cx="95641" cy="74390"/>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24"/>
                <p:cNvSpPr/>
                <p:nvPr/>
              </p:nvSpPr>
              <p:spPr>
                <a:xfrm flipH="1">
                  <a:off x="8685973" y="3693026"/>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24"/>
                <p:cNvSpPr/>
                <p:nvPr/>
              </p:nvSpPr>
              <p:spPr>
                <a:xfrm flipH="1">
                  <a:off x="8685973" y="3852383"/>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24"/>
                <p:cNvSpPr/>
                <p:nvPr/>
              </p:nvSpPr>
              <p:spPr>
                <a:xfrm flipH="1">
                  <a:off x="8685973" y="3937368"/>
                  <a:ext cx="85012" cy="85012"/>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24"/>
                <p:cNvSpPr/>
                <p:nvPr/>
              </p:nvSpPr>
              <p:spPr>
                <a:xfrm flipH="1">
                  <a:off x="8685973"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24"/>
                <p:cNvSpPr/>
                <p:nvPr/>
              </p:nvSpPr>
              <p:spPr>
                <a:xfrm flipH="1">
                  <a:off x="8685973" y="4107344"/>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24"/>
                <p:cNvSpPr/>
                <p:nvPr/>
              </p:nvSpPr>
              <p:spPr>
                <a:xfrm flipH="1">
                  <a:off x="8685973" y="4192329"/>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24"/>
                <p:cNvSpPr/>
                <p:nvPr/>
              </p:nvSpPr>
              <p:spPr>
                <a:xfrm flipH="1">
                  <a:off x="8080438" y="3501811"/>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24"/>
                <p:cNvSpPr/>
                <p:nvPr/>
              </p:nvSpPr>
              <p:spPr>
                <a:xfrm flipH="1">
                  <a:off x="8335399" y="3501811"/>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24"/>
                <p:cNvSpPr/>
                <p:nvPr/>
              </p:nvSpPr>
              <p:spPr>
                <a:xfrm flipH="1">
                  <a:off x="8431015"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24"/>
                <p:cNvSpPr/>
                <p:nvPr/>
              </p:nvSpPr>
              <p:spPr>
                <a:xfrm flipH="1">
                  <a:off x="850537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24"/>
                <p:cNvSpPr/>
                <p:nvPr/>
              </p:nvSpPr>
              <p:spPr>
                <a:xfrm flipH="1">
                  <a:off x="8590359" y="3501811"/>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8" name="Google Shape;4288;p24"/>
            <p:cNvGrpSpPr/>
            <p:nvPr/>
          </p:nvGrpSpPr>
          <p:grpSpPr>
            <a:xfrm>
              <a:off x="414191" y="3387487"/>
              <a:ext cx="636299" cy="675799"/>
              <a:chOff x="6163859" y="4325295"/>
              <a:chExt cx="1007280" cy="1069810"/>
            </a:xfrm>
          </p:grpSpPr>
          <p:sp>
            <p:nvSpPr>
              <p:cNvPr id="4289" name="Google Shape;4289;p24"/>
              <p:cNvSpPr/>
              <p:nvPr/>
            </p:nvSpPr>
            <p:spPr>
              <a:xfrm>
                <a:off x="6719586" y="5332558"/>
                <a:ext cx="62541" cy="62546"/>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24"/>
              <p:cNvSpPr/>
              <p:nvPr/>
            </p:nvSpPr>
            <p:spPr>
              <a:xfrm>
                <a:off x="6670963" y="5332558"/>
                <a:ext cx="48644" cy="62546"/>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24"/>
              <p:cNvSpPr/>
              <p:nvPr/>
            </p:nvSpPr>
            <p:spPr>
              <a:xfrm>
                <a:off x="6615387" y="5332558"/>
                <a:ext cx="55600" cy="62546"/>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24"/>
              <p:cNvSpPr/>
              <p:nvPr/>
            </p:nvSpPr>
            <p:spPr>
              <a:xfrm>
                <a:off x="6552862" y="5332558"/>
                <a:ext cx="62552" cy="62546"/>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24"/>
              <p:cNvSpPr/>
              <p:nvPr/>
            </p:nvSpPr>
            <p:spPr>
              <a:xfrm>
                <a:off x="6719586" y="5276982"/>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24"/>
              <p:cNvSpPr/>
              <p:nvPr/>
            </p:nvSpPr>
            <p:spPr>
              <a:xfrm>
                <a:off x="6670963" y="5276982"/>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24"/>
              <p:cNvSpPr/>
              <p:nvPr/>
            </p:nvSpPr>
            <p:spPr>
              <a:xfrm>
                <a:off x="6615387" y="527698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24"/>
              <p:cNvSpPr/>
              <p:nvPr/>
            </p:nvSpPr>
            <p:spPr>
              <a:xfrm>
                <a:off x="6552862" y="5276982"/>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24"/>
              <p:cNvSpPr/>
              <p:nvPr/>
            </p:nvSpPr>
            <p:spPr>
              <a:xfrm>
                <a:off x="6719586" y="522141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24"/>
              <p:cNvSpPr/>
              <p:nvPr/>
            </p:nvSpPr>
            <p:spPr>
              <a:xfrm>
                <a:off x="6670963" y="522141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24"/>
              <p:cNvSpPr/>
              <p:nvPr/>
            </p:nvSpPr>
            <p:spPr>
              <a:xfrm>
                <a:off x="6615387" y="522141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24"/>
              <p:cNvSpPr/>
              <p:nvPr/>
            </p:nvSpPr>
            <p:spPr>
              <a:xfrm>
                <a:off x="6552862" y="522141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24"/>
              <p:cNvSpPr/>
              <p:nvPr/>
            </p:nvSpPr>
            <p:spPr>
              <a:xfrm>
                <a:off x="6719586" y="5165834"/>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24"/>
              <p:cNvSpPr/>
              <p:nvPr/>
            </p:nvSpPr>
            <p:spPr>
              <a:xfrm>
                <a:off x="6670963" y="5165834"/>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24"/>
              <p:cNvSpPr/>
              <p:nvPr/>
            </p:nvSpPr>
            <p:spPr>
              <a:xfrm>
                <a:off x="6615387" y="5165834"/>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24"/>
              <p:cNvSpPr/>
              <p:nvPr/>
            </p:nvSpPr>
            <p:spPr>
              <a:xfrm>
                <a:off x="6552862" y="5165834"/>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24"/>
              <p:cNvSpPr/>
              <p:nvPr/>
            </p:nvSpPr>
            <p:spPr>
              <a:xfrm>
                <a:off x="6719586" y="5110263"/>
                <a:ext cx="62541" cy="55595"/>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24"/>
              <p:cNvSpPr/>
              <p:nvPr/>
            </p:nvSpPr>
            <p:spPr>
              <a:xfrm>
                <a:off x="6670963" y="5110263"/>
                <a:ext cx="48644" cy="55595"/>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24"/>
              <p:cNvSpPr/>
              <p:nvPr/>
            </p:nvSpPr>
            <p:spPr>
              <a:xfrm>
                <a:off x="6615387" y="5110263"/>
                <a:ext cx="55600" cy="55595"/>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24"/>
              <p:cNvSpPr/>
              <p:nvPr/>
            </p:nvSpPr>
            <p:spPr>
              <a:xfrm>
                <a:off x="6552862" y="5110263"/>
                <a:ext cx="62552" cy="55595"/>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24"/>
              <p:cNvSpPr/>
              <p:nvPr/>
            </p:nvSpPr>
            <p:spPr>
              <a:xfrm>
                <a:off x="6837677"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24"/>
              <p:cNvSpPr/>
              <p:nvPr/>
            </p:nvSpPr>
            <p:spPr>
              <a:xfrm>
                <a:off x="6782101"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24"/>
              <p:cNvSpPr/>
              <p:nvPr/>
            </p:nvSpPr>
            <p:spPr>
              <a:xfrm>
                <a:off x="6719586" y="505469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24"/>
              <p:cNvSpPr/>
              <p:nvPr/>
            </p:nvSpPr>
            <p:spPr>
              <a:xfrm>
                <a:off x="6670963" y="505469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24"/>
              <p:cNvSpPr/>
              <p:nvPr/>
            </p:nvSpPr>
            <p:spPr>
              <a:xfrm>
                <a:off x="6615387"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24"/>
              <p:cNvSpPr/>
              <p:nvPr/>
            </p:nvSpPr>
            <p:spPr>
              <a:xfrm>
                <a:off x="6552862" y="505469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24"/>
              <p:cNvSpPr/>
              <p:nvPr/>
            </p:nvSpPr>
            <p:spPr>
              <a:xfrm>
                <a:off x="6504240" y="5054691"/>
                <a:ext cx="48649" cy="55595"/>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24"/>
              <p:cNvSpPr/>
              <p:nvPr/>
            </p:nvSpPr>
            <p:spPr>
              <a:xfrm>
                <a:off x="6448669"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24"/>
              <p:cNvSpPr/>
              <p:nvPr/>
            </p:nvSpPr>
            <p:spPr>
              <a:xfrm>
                <a:off x="6386148" y="5054691"/>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24"/>
              <p:cNvSpPr/>
              <p:nvPr/>
            </p:nvSpPr>
            <p:spPr>
              <a:xfrm>
                <a:off x="6837677" y="499911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24"/>
              <p:cNvSpPr/>
              <p:nvPr/>
            </p:nvSpPr>
            <p:spPr>
              <a:xfrm>
                <a:off x="6615387" y="4999115"/>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24"/>
              <p:cNvSpPr/>
              <p:nvPr/>
            </p:nvSpPr>
            <p:spPr>
              <a:xfrm>
                <a:off x="6386148" y="4999115"/>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24"/>
              <p:cNvSpPr/>
              <p:nvPr/>
            </p:nvSpPr>
            <p:spPr>
              <a:xfrm>
                <a:off x="6837677" y="4943544"/>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24"/>
              <p:cNvSpPr/>
              <p:nvPr/>
            </p:nvSpPr>
            <p:spPr>
              <a:xfrm>
                <a:off x="6615387" y="4943544"/>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24"/>
              <p:cNvSpPr/>
              <p:nvPr/>
            </p:nvSpPr>
            <p:spPr>
              <a:xfrm>
                <a:off x="6386148" y="4943544"/>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24"/>
              <p:cNvSpPr/>
              <p:nvPr/>
            </p:nvSpPr>
            <p:spPr>
              <a:xfrm>
                <a:off x="6837677" y="4887972"/>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24"/>
              <p:cNvSpPr/>
              <p:nvPr/>
            </p:nvSpPr>
            <p:spPr>
              <a:xfrm>
                <a:off x="6615387" y="488797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24"/>
              <p:cNvSpPr/>
              <p:nvPr/>
            </p:nvSpPr>
            <p:spPr>
              <a:xfrm>
                <a:off x="6386148" y="4887972"/>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24"/>
              <p:cNvSpPr/>
              <p:nvPr/>
            </p:nvSpPr>
            <p:spPr>
              <a:xfrm>
                <a:off x="705996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24"/>
              <p:cNvSpPr/>
              <p:nvPr/>
            </p:nvSpPr>
            <p:spPr>
              <a:xfrm>
                <a:off x="7004396"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24"/>
              <p:cNvSpPr/>
              <p:nvPr/>
            </p:nvSpPr>
            <p:spPr>
              <a:xfrm>
                <a:off x="6948824" y="4832401"/>
                <a:ext cx="55595" cy="55590"/>
              </a:xfrm>
              <a:custGeom>
                <a:avLst/>
                <a:gdLst/>
                <a:ahLst/>
                <a:cxnLst/>
                <a:rect l="l" t="t" r="r" b="b"/>
                <a:pathLst>
                  <a:path w="10885" h="10884" extrusionOk="0">
                    <a:moveTo>
                      <a:pt x="0" y="0"/>
                    </a:moveTo>
                    <a:lnTo>
                      <a:pt x="0" y="10884"/>
                    </a:lnTo>
                    <a:lnTo>
                      <a:pt x="10884" y="10884"/>
                    </a:lnTo>
                    <a:lnTo>
                      <a:pt x="1088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24"/>
              <p:cNvSpPr/>
              <p:nvPr/>
            </p:nvSpPr>
            <p:spPr>
              <a:xfrm>
                <a:off x="6893248"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24"/>
              <p:cNvSpPr/>
              <p:nvPr/>
            </p:nvSpPr>
            <p:spPr>
              <a:xfrm>
                <a:off x="6837677"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24"/>
              <p:cNvSpPr/>
              <p:nvPr/>
            </p:nvSpPr>
            <p:spPr>
              <a:xfrm>
                <a:off x="6782101"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24"/>
              <p:cNvSpPr/>
              <p:nvPr/>
            </p:nvSpPr>
            <p:spPr>
              <a:xfrm>
                <a:off x="6719586" y="4832401"/>
                <a:ext cx="62541" cy="55590"/>
              </a:xfrm>
              <a:custGeom>
                <a:avLst/>
                <a:gdLst/>
                <a:ahLst/>
                <a:cxnLst/>
                <a:rect l="l" t="t" r="r" b="b"/>
                <a:pathLst>
                  <a:path w="12245"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24"/>
              <p:cNvSpPr/>
              <p:nvPr/>
            </p:nvSpPr>
            <p:spPr>
              <a:xfrm>
                <a:off x="6670963" y="4832401"/>
                <a:ext cx="48644" cy="55590"/>
              </a:xfrm>
              <a:custGeom>
                <a:avLst/>
                <a:gdLst/>
                <a:ahLst/>
                <a:cxnLst/>
                <a:rect l="l" t="t" r="r" b="b"/>
                <a:pathLst>
                  <a:path w="9524" h="10884" extrusionOk="0">
                    <a:moveTo>
                      <a:pt x="0" y="0"/>
                    </a:moveTo>
                    <a:lnTo>
                      <a:pt x="0" y="10884"/>
                    </a:lnTo>
                    <a:lnTo>
                      <a:pt x="9523" y="10884"/>
                    </a:lnTo>
                    <a:lnTo>
                      <a:pt x="95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24"/>
              <p:cNvSpPr/>
              <p:nvPr/>
            </p:nvSpPr>
            <p:spPr>
              <a:xfrm>
                <a:off x="661538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24"/>
              <p:cNvSpPr/>
              <p:nvPr/>
            </p:nvSpPr>
            <p:spPr>
              <a:xfrm>
                <a:off x="6552862" y="4832401"/>
                <a:ext cx="62552" cy="55590"/>
              </a:xfrm>
              <a:custGeom>
                <a:avLst/>
                <a:gdLst/>
                <a:ahLst/>
                <a:cxnLst/>
                <a:rect l="l" t="t" r="r" b="b"/>
                <a:pathLst>
                  <a:path w="12247" h="10884" extrusionOk="0">
                    <a:moveTo>
                      <a:pt x="1" y="0"/>
                    </a:moveTo>
                    <a:lnTo>
                      <a:pt x="1" y="10884"/>
                    </a:lnTo>
                    <a:lnTo>
                      <a:pt x="12247" y="10884"/>
                    </a:lnTo>
                    <a:lnTo>
                      <a:pt x="1224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24"/>
              <p:cNvSpPr/>
              <p:nvPr/>
            </p:nvSpPr>
            <p:spPr>
              <a:xfrm>
                <a:off x="6504240"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24"/>
              <p:cNvSpPr/>
              <p:nvPr/>
            </p:nvSpPr>
            <p:spPr>
              <a:xfrm>
                <a:off x="6448669"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24"/>
              <p:cNvSpPr/>
              <p:nvPr/>
            </p:nvSpPr>
            <p:spPr>
              <a:xfrm>
                <a:off x="6386148" y="4832401"/>
                <a:ext cx="62546" cy="55590"/>
              </a:xfrm>
              <a:custGeom>
                <a:avLst/>
                <a:gdLst/>
                <a:ahLst/>
                <a:cxnLst/>
                <a:rect l="l" t="t" r="r" b="b"/>
                <a:pathLst>
                  <a:path w="12246" h="10884" extrusionOk="0">
                    <a:moveTo>
                      <a:pt x="1" y="0"/>
                    </a:moveTo>
                    <a:lnTo>
                      <a:pt x="1"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24"/>
              <p:cNvSpPr/>
              <p:nvPr/>
            </p:nvSpPr>
            <p:spPr>
              <a:xfrm>
                <a:off x="6337521"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24"/>
              <p:cNvSpPr/>
              <p:nvPr/>
            </p:nvSpPr>
            <p:spPr>
              <a:xfrm>
                <a:off x="6281950"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24"/>
              <p:cNvSpPr/>
              <p:nvPr/>
            </p:nvSpPr>
            <p:spPr>
              <a:xfrm>
                <a:off x="6219430" y="4832401"/>
                <a:ext cx="62546" cy="55590"/>
              </a:xfrm>
              <a:custGeom>
                <a:avLst/>
                <a:gdLst/>
                <a:ahLst/>
                <a:cxnLst/>
                <a:rect l="l" t="t" r="r" b="b"/>
                <a:pathLst>
                  <a:path w="12246"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24"/>
              <p:cNvSpPr/>
              <p:nvPr/>
            </p:nvSpPr>
            <p:spPr>
              <a:xfrm>
                <a:off x="705996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24"/>
              <p:cNvSpPr/>
              <p:nvPr/>
            </p:nvSpPr>
            <p:spPr>
              <a:xfrm>
                <a:off x="7004396"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24"/>
              <p:cNvSpPr/>
              <p:nvPr/>
            </p:nvSpPr>
            <p:spPr>
              <a:xfrm>
                <a:off x="6948824" y="4769881"/>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24"/>
              <p:cNvSpPr/>
              <p:nvPr/>
            </p:nvSpPr>
            <p:spPr>
              <a:xfrm>
                <a:off x="6893248"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24"/>
              <p:cNvSpPr/>
              <p:nvPr/>
            </p:nvSpPr>
            <p:spPr>
              <a:xfrm>
                <a:off x="6837677"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24"/>
              <p:cNvSpPr/>
              <p:nvPr/>
            </p:nvSpPr>
            <p:spPr>
              <a:xfrm>
                <a:off x="6782101"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24"/>
              <p:cNvSpPr/>
              <p:nvPr/>
            </p:nvSpPr>
            <p:spPr>
              <a:xfrm>
                <a:off x="6719586" y="4769881"/>
                <a:ext cx="62541" cy="62546"/>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24"/>
              <p:cNvSpPr/>
              <p:nvPr/>
            </p:nvSpPr>
            <p:spPr>
              <a:xfrm>
                <a:off x="6670963" y="4769881"/>
                <a:ext cx="48644" cy="62546"/>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24"/>
              <p:cNvSpPr/>
              <p:nvPr/>
            </p:nvSpPr>
            <p:spPr>
              <a:xfrm>
                <a:off x="661538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24"/>
              <p:cNvSpPr/>
              <p:nvPr/>
            </p:nvSpPr>
            <p:spPr>
              <a:xfrm>
                <a:off x="6552862" y="4769881"/>
                <a:ext cx="62552" cy="62546"/>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24"/>
              <p:cNvSpPr/>
              <p:nvPr/>
            </p:nvSpPr>
            <p:spPr>
              <a:xfrm>
                <a:off x="6504240"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24"/>
              <p:cNvSpPr/>
              <p:nvPr/>
            </p:nvSpPr>
            <p:spPr>
              <a:xfrm>
                <a:off x="6448669"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24"/>
              <p:cNvSpPr/>
              <p:nvPr/>
            </p:nvSpPr>
            <p:spPr>
              <a:xfrm>
                <a:off x="6386148" y="4769881"/>
                <a:ext cx="62546" cy="62546"/>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24"/>
              <p:cNvSpPr/>
              <p:nvPr/>
            </p:nvSpPr>
            <p:spPr>
              <a:xfrm>
                <a:off x="6337521"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24"/>
              <p:cNvSpPr/>
              <p:nvPr/>
            </p:nvSpPr>
            <p:spPr>
              <a:xfrm>
                <a:off x="6281950"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24"/>
              <p:cNvSpPr/>
              <p:nvPr/>
            </p:nvSpPr>
            <p:spPr>
              <a:xfrm>
                <a:off x="6219430" y="4769881"/>
                <a:ext cx="62546" cy="62546"/>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24"/>
              <p:cNvSpPr/>
              <p:nvPr/>
            </p:nvSpPr>
            <p:spPr>
              <a:xfrm>
                <a:off x="705996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24"/>
              <p:cNvSpPr/>
              <p:nvPr/>
            </p:nvSpPr>
            <p:spPr>
              <a:xfrm>
                <a:off x="7004396"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24"/>
              <p:cNvSpPr/>
              <p:nvPr/>
            </p:nvSpPr>
            <p:spPr>
              <a:xfrm>
                <a:off x="6948824" y="4721253"/>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24"/>
              <p:cNvSpPr/>
              <p:nvPr/>
            </p:nvSpPr>
            <p:spPr>
              <a:xfrm>
                <a:off x="6893248"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24"/>
              <p:cNvSpPr/>
              <p:nvPr/>
            </p:nvSpPr>
            <p:spPr>
              <a:xfrm>
                <a:off x="6837677"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24"/>
              <p:cNvSpPr/>
              <p:nvPr/>
            </p:nvSpPr>
            <p:spPr>
              <a:xfrm>
                <a:off x="6782101"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24"/>
              <p:cNvSpPr/>
              <p:nvPr/>
            </p:nvSpPr>
            <p:spPr>
              <a:xfrm>
                <a:off x="6719586" y="4721253"/>
                <a:ext cx="62541" cy="48649"/>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24"/>
              <p:cNvSpPr/>
              <p:nvPr/>
            </p:nvSpPr>
            <p:spPr>
              <a:xfrm>
                <a:off x="6670963" y="4721253"/>
                <a:ext cx="48644" cy="48649"/>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24"/>
              <p:cNvSpPr/>
              <p:nvPr/>
            </p:nvSpPr>
            <p:spPr>
              <a:xfrm>
                <a:off x="661538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24"/>
              <p:cNvSpPr/>
              <p:nvPr/>
            </p:nvSpPr>
            <p:spPr>
              <a:xfrm>
                <a:off x="6552862" y="4721253"/>
                <a:ext cx="62552" cy="48649"/>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24"/>
              <p:cNvSpPr/>
              <p:nvPr/>
            </p:nvSpPr>
            <p:spPr>
              <a:xfrm>
                <a:off x="6504240"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24"/>
              <p:cNvSpPr/>
              <p:nvPr/>
            </p:nvSpPr>
            <p:spPr>
              <a:xfrm>
                <a:off x="6448669"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24"/>
              <p:cNvSpPr/>
              <p:nvPr/>
            </p:nvSpPr>
            <p:spPr>
              <a:xfrm>
                <a:off x="6386148" y="4721253"/>
                <a:ext cx="62546" cy="48649"/>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24"/>
              <p:cNvSpPr/>
              <p:nvPr/>
            </p:nvSpPr>
            <p:spPr>
              <a:xfrm>
                <a:off x="6337521"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24"/>
              <p:cNvSpPr/>
              <p:nvPr/>
            </p:nvSpPr>
            <p:spPr>
              <a:xfrm>
                <a:off x="6281950"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24"/>
              <p:cNvSpPr/>
              <p:nvPr/>
            </p:nvSpPr>
            <p:spPr>
              <a:xfrm>
                <a:off x="6219430" y="4721253"/>
                <a:ext cx="62546" cy="48649"/>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24"/>
              <p:cNvSpPr/>
              <p:nvPr/>
            </p:nvSpPr>
            <p:spPr>
              <a:xfrm>
                <a:off x="705996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24"/>
              <p:cNvSpPr/>
              <p:nvPr/>
            </p:nvSpPr>
            <p:spPr>
              <a:xfrm>
                <a:off x="7004396"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24"/>
              <p:cNvSpPr/>
              <p:nvPr/>
            </p:nvSpPr>
            <p:spPr>
              <a:xfrm>
                <a:off x="6948824"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24"/>
              <p:cNvSpPr/>
              <p:nvPr/>
            </p:nvSpPr>
            <p:spPr>
              <a:xfrm>
                <a:off x="6893248"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24"/>
              <p:cNvSpPr/>
              <p:nvPr/>
            </p:nvSpPr>
            <p:spPr>
              <a:xfrm>
                <a:off x="6837677"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24"/>
              <p:cNvSpPr/>
              <p:nvPr/>
            </p:nvSpPr>
            <p:spPr>
              <a:xfrm>
                <a:off x="6782101"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24"/>
              <p:cNvSpPr/>
              <p:nvPr/>
            </p:nvSpPr>
            <p:spPr>
              <a:xfrm>
                <a:off x="6719586" y="4665677"/>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24"/>
              <p:cNvSpPr/>
              <p:nvPr/>
            </p:nvSpPr>
            <p:spPr>
              <a:xfrm>
                <a:off x="6670963" y="4665677"/>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24"/>
              <p:cNvSpPr/>
              <p:nvPr/>
            </p:nvSpPr>
            <p:spPr>
              <a:xfrm>
                <a:off x="661538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24"/>
              <p:cNvSpPr/>
              <p:nvPr/>
            </p:nvSpPr>
            <p:spPr>
              <a:xfrm>
                <a:off x="6552862" y="4665677"/>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24"/>
              <p:cNvSpPr/>
              <p:nvPr/>
            </p:nvSpPr>
            <p:spPr>
              <a:xfrm>
                <a:off x="6504240"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24"/>
              <p:cNvSpPr/>
              <p:nvPr/>
            </p:nvSpPr>
            <p:spPr>
              <a:xfrm>
                <a:off x="6448669"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24"/>
              <p:cNvSpPr/>
              <p:nvPr/>
            </p:nvSpPr>
            <p:spPr>
              <a:xfrm>
                <a:off x="6386148" y="4665677"/>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24"/>
              <p:cNvSpPr/>
              <p:nvPr/>
            </p:nvSpPr>
            <p:spPr>
              <a:xfrm>
                <a:off x="6337521"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24"/>
              <p:cNvSpPr/>
              <p:nvPr/>
            </p:nvSpPr>
            <p:spPr>
              <a:xfrm>
                <a:off x="6281950"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24"/>
              <p:cNvSpPr/>
              <p:nvPr/>
            </p:nvSpPr>
            <p:spPr>
              <a:xfrm>
                <a:off x="6219430" y="4665677"/>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24"/>
              <p:cNvSpPr/>
              <p:nvPr/>
            </p:nvSpPr>
            <p:spPr>
              <a:xfrm>
                <a:off x="705996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24"/>
              <p:cNvSpPr/>
              <p:nvPr/>
            </p:nvSpPr>
            <p:spPr>
              <a:xfrm>
                <a:off x="7004396"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24"/>
              <p:cNvSpPr/>
              <p:nvPr/>
            </p:nvSpPr>
            <p:spPr>
              <a:xfrm>
                <a:off x="6948824" y="4603162"/>
                <a:ext cx="55595" cy="62541"/>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24"/>
              <p:cNvSpPr/>
              <p:nvPr/>
            </p:nvSpPr>
            <p:spPr>
              <a:xfrm>
                <a:off x="6893248"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24"/>
              <p:cNvSpPr/>
              <p:nvPr/>
            </p:nvSpPr>
            <p:spPr>
              <a:xfrm>
                <a:off x="6837677"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24"/>
              <p:cNvSpPr/>
              <p:nvPr/>
            </p:nvSpPr>
            <p:spPr>
              <a:xfrm>
                <a:off x="6782101"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24"/>
              <p:cNvSpPr/>
              <p:nvPr/>
            </p:nvSpPr>
            <p:spPr>
              <a:xfrm>
                <a:off x="6719586" y="4603162"/>
                <a:ext cx="62541" cy="62541"/>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24"/>
              <p:cNvSpPr/>
              <p:nvPr/>
            </p:nvSpPr>
            <p:spPr>
              <a:xfrm>
                <a:off x="6670963" y="4603162"/>
                <a:ext cx="48644" cy="62541"/>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24"/>
              <p:cNvSpPr/>
              <p:nvPr/>
            </p:nvSpPr>
            <p:spPr>
              <a:xfrm>
                <a:off x="661538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24"/>
              <p:cNvSpPr/>
              <p:nvPr/>
            </p:nvSpPr>
            <p:spPr>
              <a:xfrm>
                <a:off x="6552862" y="4603162"/>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24"/>
              <p:cNvSpPr/>
              <p:nvPr/>
            </p:nvSpPr>
            <p:spPr>
              <a:xfrm>
                <a:off x="6504240"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24"/>
              <p:cNvSpPr/>
              <p:nvPr/>
            </p:nvSpPr>
            <p:spPr>
              <a:xfrm>
                <a:off x="6448669"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24"/>
              <p:cNvSpPr/>
              <p:nvPr/>
            </p:nvSpPr>
            <p:spPr>
              <a:xfrm>
                <a:off x="6386148" y="4603162"/>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24"/>
              <p:cNvSpPr/>
              <p:nvPr/>
            </p:nvSpPr>
            <p:spPr>
              <a:xfrm>
                <a:off x="6337521"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24"/>
              <p:cNvSpPr/>
              <p:nvPr/>
            </p:nvSpPr>
            <p:spPr>
              <a:xfrm>
                <a:off x="6281950"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24"/>
              <p:cNvSpPr/>
              <p:nvPr/>
            </p:nvSpPr>
            <p:spPr>
              <a:xfrm>
                <a:off x="6219430" y="4603162"/>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24"/>
              <p:cNvSpPr/>
              <p:nvPr/>
            </p:nvSpPr>
            <p:spPr>
              <a:xfrm>
                <a:off x="705996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24"/>
              <p:cNvSpPr/>
              <p:nvPr/>
            </p:nvSpPr>
            <p:spPr>
              <a:xfrm>
                <a:off x="7004396"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24"/>
              <p:cNvSpPr/>
              <p:nvPr/>
            </p:nvSpPr>
            <p:spPr>
              <a:xfrm>
                <a:off x="6948824" y="4554534"/>
                <a:ext cx="55595" cy="48649"/>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24"/>
              <p:cNvSpPr/>
              <p:nvPr/>
            </p:nvSpPr>
            <p:spPr>
              <a:xfrm>
                <a:off x="6893248"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24"/>
              <p:cNvSpPr/>
              <p:nvPr/>
            </p:nvSpPr>
            <p:spPr>
              <a:xfrm>
                <a:off x="6837677"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24"/>
              <p:cNvSpPr/>
              <p:nvPr/>
            </p:nvSpPr>
            <p:spPr>
              <a:xfrm>
                <a:off x="6782101"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24"/>
              <p:cNvSpPr/>
              <p:nvPr/>
            </p:nvSpPr>
            <p:spPr>
              <a:xfrm>
                <a:off x="6719586" y="4554534"/>
                <a:ext cx="62541" cy="48649"/>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24"/>
              <p:cNvSpPr/>
              <p:nvPr/>
            </p:nvSpPr>
            <p:spPr>
              <a:xfrm>
                <a:off x="6670963" y="4554534"/>
                <a:ext cx="48644" cy="48649"/>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24"/>
              <p:cNvSpPr/>
              <p:nvPr/>
            </p:nvSpPr>
            <p:spPr>
              <a:xfrm>
                <a:off x="661538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24"/>
              <p:cNvSpPr/>
              <p:nvPr/>
            </p:nvSpPr>
            <p:spPr>
              <a:xfrm>
                <a:off x="6552862" y="4554534"/>
                <a:ext cx="62552" cy="48649"/>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24"/>
              <p:cNvSpPr/>
              <p:nvPr/>
            </p:nvSpPr>
            <p:spPr>
              <a:xfrm>
                <a:off x="6504240"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24"/>
              <p:cNvSpPr/>
              <p:nvPr/>
            </p:nvSpPr>
            <p:spPr>
              <a:xfrm>
                <a:off x="6448669"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24"/>
              <p:cNvSpPr/>
              <p:nvPr/>
            </p:nvSpPr>
            <p:spPr>
              <a:xfrm>
                <a:off x="6386148" y="4554534"/>
                <a:ext cx="62546" cy="48649"/>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24"/>
              <p:cNvSpPr/>
              <p:nvPr/>
            </p:nvSpPr>
            <p:spPr>
              <a:xfrm>
                <a:off x="6337521"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24"/>
              <p:cNvSpPr/>
              <p:nvPr/>
            </p:nvSpPr>
            <p:spPr>
              <a:xfrm>
                <a:off x="6281950"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24"/>
              <p:cNvSpPr/>
              <p:nvPr/>
            </p:nvSpPr>
            <p:spPr>
              <a:xfrm>
                <a:off x="6219430" y="4554534"/>
                <a:ext cx="62546" cy="48649"/>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24"/>
              <p:cNvSpPr/>
              <p:nvPr/>
            </p:nvSpPr>
            <p:spPr>
              <a:xfrm>
                <a:off x="705996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24"/>
              <p:cNvSpPr/>
              <p:nvPr/>
            </p:nvSpPr>
            <p:spPr>
              <a:xfrm>
                <a:off x="7115543" y="477682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24"/>
              <p:cNvSpPr/>
              <p:nvPr/>
            </p:nvSpPr>
            <p:spPr>
              <a:xfrm>
                <a:off x="7115543" y="4728197"/>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24"/>
              <p:cNvSpPr/>
              <p:nvPr/>
            </p:nvSpPr>
            <p:spPr>
              <a:xfrm>
                <a:off x="7115543" y="466567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24"/>
              <p:cNvSpPr/>
              <p:nvPr/>
            </p:nvSpPr>
            <p:spPr>
              <a:xfrm>
                <a:off x="7115543" y="4610106"/>
                <a:ext cx="55595" cy="55595"/>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24"/>
              <p:cNvSpPr/>
              <p:nvPr/>
            </p:nvSpPr>
            <p:spPr>
              <a:xfrm>
                <a:off x="7115543" y="4561478"/>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24"/>
              <p:cNvSpPr/>
              <p:nvPr/>
            </p:nvSpPr>
            <p:spPr>
              <a:xfrm>
                <a:off x="7004396"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24"/>
              <p:cNvSpPr/>
              <p:nvPr/>
            </p:nvSpPr>
            <p:spPr>
              <a:xfrm>
                <a:off x="6948824"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24"/>
              <p:cNvSpPr/>
              <p:nvPr/>
            </p:nvSpPr>
            <p:spPr>
              <a:xfrm>
                <a:off x="6893248"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24"/>
              <p:cNvSpPr/>
              <p:nvPr/>
            </p:nvSpPr>
            <p:spPr>
              <a:xfrm>
                <a:off x="6837677"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24"/>
              <p:cNvSpPr/>
              <p:nvPr/>
            </p:nvSpPr>
            <p:spPr>
              <a:xfrm>
                <a:off x="6782101"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24"/>
              <p:cNvSpPr/>
              <p:nvPr/>
            </p:nvSpPr>
            <p:spPr>
              <a:xfrm>
                <a:off x="6719586" y="4498958"/>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24"/>
              <p:cNvSpPr/>
              <p:nvPr/>
            </p:nvSpPr>
            <p:spPr>
              <a:xfrm>
                <a:off x="6670963" y="4498958"/>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24"/>
              <p:cNvSpPr/>
              <p:nvPr/>
            </p:nvSpPr>
            <p:spPr>
              <a:xfrm>
                <a:off x="661538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24"/>
              <p:cNvSpPr/>
              <p:nvPr/>
            </p:nvSpPr>
            <p:spPr>
              <a:xfrm>
                <a:off x="6552862" y="4498958"/>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24"/>
              <p:cNvSpPr/>
              <p:nvPr/>
            </p:nvSpPr>
            <p:spPr>
              <a:xfrm>
                <a:off x="6504240"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24"/>
              <p:cNvSpPr/>
              <p:nvPr/>
            </p:nvSpPr>
            <p:spPr>
              <a:xfrm>
                <a:off x="6448669"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24"/>
              <p:cNvSpPr/>
              <p:nvPr/>
            </p:nvSpPr>
            <p:spPr>
              <a:xfrm>
                <a:off x="6386148" y="4498958"/>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24"/>
              <p:cNvSpPr/>
              <p:nvPr/>
            </p:nvSpPr>
            <p:spPr>
              <a:xfrm>
                <a:off x="6337521"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24"/>
              <p:cNvSpPr/>
              <p:nvPr/>
            </p:nvSpPr>
            <p:spPr>
              <a:xfrm>
                <a:off x="6281950"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24"/>
              <p:cNvSpPr/>
              <p:nvPr/>
            </p:nvSpPr>
            <p:spPr>
              <a:xfrm>
                <a:off x="6219430" y="4498958"/>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24"/>
              <p:cNvSpPr/>
              <p:nvPr/>
            </p:nvSpPr>
            <p:spPr>
              <a:xfrm>
                <a:off x="6552862" y="4436437"/>
                <a:ext cx="62552" cy="62546"/>
              </a:xfrm>
              <a:custGeom>
                <a:avLst/>
                <a:gdLst/>
                <a:ahLst/>
                <a:cxnLst/>
                <a:rect l="l" t="t" r="r" b="b"/>
                <a:pathLst>
                  <a:path w="12247" h="12246" extrusionOk="0">
                    <a:moveTo>
                      <a:pt x="1" y="1"/>
                    </a:moveTo>
                    <a:lnTo>
                      <a:pt x="1" y="12246"/>
                    </a:lnTo>
                    <a:lnTo>
                      <a:pt x="12247" y="12246"/>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24"/>
              <p:cNvSpPr/>
              <p:nvPr/>
            </p:nvSpPr>
            <p:spPr>
              <a:xfrm>
                <a:off x="6504240"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24"/>
              <p:cNvSpPr/>
              <p:nvPr/>
            </p:nvSpPr>
            <p:spPr>
              <a:xfrm>
                <a:off x="6448669"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24"/>
              <p:cNvSpPr/>
              <p:nvPr/>
            </p:nvSpPr>
            <p:spPr>
              <a:xfrm>
                <a:off x="6386148" y="4436437"/>
                <a:ext cx="62546" cy="62546"/>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24"/>
              <p:cNvSpPr/>
              <p:nvPr/>
            </p:nvSpPr>
            <p:spPr>
              <a:xfrm>
                <a:off x="6337521"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24"/>
              <p:cNvSpPr/>
              <p:nvPr/>
            </p:nvSpPr>
            <p:spPr>
              <a:xfrm>
                <a:off x="6281950"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24"/>
              <p:cNvSpPr/>
              <p:nvPr/>
            </p:nvSpPr>
            <p:spPr>
              <a:xfrm>
                <a:off x="6219430" y="4436437"/>
                <a:ext cx="62546" cy="62546"/>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24"/>
              <p:cNvSpPr/>
              <p:nvPr/>
            </p:nvSpPr>
            <p:spPr>
              <a:xfrm>
                <a:off x="6552862" y="4387810"/>
                <a:ext cx="62552" cy="48649"/>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24"/>
              <p:cNvSpPr/>
              <p:nvPr/>
            </p:nvSpPr>
            <p:spPr>
              <a:xfrm>
                <a:off x="6504240"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24"/>
              <p:cNvSpPr/>
              <p:nvPr/>
            </p:nvSpPr>
            <p:spPr>
              <a:xfrm>
                <a:off x="6448669"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24"/>
              <p:cNvSpPr/>
              <p:nvPr/>
            </p:nvSpPr>
            <p:spPr>
              <a:xfrm>
                <a:off x="6386148" y="4387810"/>
                <a:ext cx="62546" cy="48649"/>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24"/>
              <p:cNvSpPr/>
              <p:nvPr/>
            </p:nvSpPr>
            <p:spPr>
              <a:xfrm>
                <a:off x="6337521"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24"/>
              <p:cNvSpPr/>
              <p:nvPr/>
            </p:nvSpPr>
            <p:spPr>
              <a:xfrm>
                <a:off x="6281950"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24"/>
              <p:cNvSpPr/>
              <p:nvPr/>
            </p:nvSpPr>
            <p:spPr>
              <a:xfrm>
                <a:off x="6219430" y="4387810"/>
                <a:ext cx="62546" cy="48649"/>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24"/>
              <p:cNvSpPr/>
              <p:nvPr/>
            </p:nvSpPr>
            <p:spPr>
              <a:xfrm>
                <a:off x="6163859" y="4387810"/>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24"/>
              <p:cNvSpPr/>
              <p:nvPr/>
            </p:nvSpPr>
            <p:spPr>
              <a:xfrm>
                <a:off x="6163859" y="4450330"/>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24"/>
              <p:cNvSpPr/>
              <p:nvPr/>
            </p:nvSpPr>
            <p:spPr>
              <a:xfrm>
                <a:off x="6163859"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24"/>
              <p:cNvSpPr/>
              <p:nvPr/>
            </p:nvSpPr>
            <p:spPr>
              <a:xfrm>
                <a:off x="6163859" y="4554534"/>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24"/>
              <p:cNvSpPr/>
              <p:nvPr/>
            </p:nvSpPr>
            <p:spPr>
              <a:xfrm>
                <a:off x="6163859" y="4610106"/>
                <a:ext cx="55595" cy="55595"/>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24"/>
              <p:cNvSpPr/>
              <p:nvPr/>
            </p:nvSpPr>
            <p:spPr>
              <a:xfrm>
                <a:off x="6163859"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24"/>
              <p:cNvSpPr/>
              <p:nvPr/>
            </p:nvSpPr>
            <p:spPr>
              <a:xfrm>
                <a:off x="6163859" y="4721253"/>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24"/>
              <p:cNvSpPr/>
              <p:nvPr/>
            </p:nvSpPr>
            <p:spPr>
              <a:xfrm>
                <a:off x="6163859" y="4776825"/>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24"/>
              <p:cNvSpPr/>
              <p:nvPr/>
            </p:nvSpPr>
            <p:spPr>
              <a:xfrm>
                <a:off x="6552862" y="4325295"/>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24"/>
              <p:cNvSpPr/>
              <p:nvPr/>
            </p:nvSpPr>
            <p:spPr>
              <a:xfrm>
                <a:off x="6504240"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24"/>
              <p:cNvSpPr/>
              <p:nvPr/>
            </p:nvSpPr>
            <p:spPr>
              <a:xfrm>
                <a:off x="6448669"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24"/>
              <p:cNvSpPr/>
              <p:nvPr/>
            </p:nvSpPr>
            <p:spPr>
              <a:xfrm>
                <a:off x="6386148" y="4325295"/>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24"/>
              <p:cNvSpPr/>
              <p:nvPr/>
            </p:nvSpPr>
            <p:spPr>
              <a:xfrm>
                <a:off x="6337521"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24"/>
              <p:cNvSpPr/>
              <p:nvPr/>
            </p:nvSpPr>
            <p:spPr>
              <a:xfrm>
                <a:off x="6281950"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24"/>
              <p:cNvSpPr/>
              <p:nvPr/>
            </p:nvSpPr>
            <p:spPr>
              <a:xfrm>
                <a:off x="6219430" y="4325295"/>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24"/>
            <p:cNvGrpSpPr/>
            <p:nvPr/>
          </p:nvGrpSpPr>
          <p:grpSpPr>
            <a:xfrm flipH="1">
              <a:off x="0" y="1474590"/>
              <a:ext cx="9144000" cy="3853085"/>
              <a:chOff x="0" y="1474590"/>
              <a:chExt cx="9144000" cy="3853085"/>
            </a:xfrm>
          </p:grpSpPr>
          <p:sp>
            <p:nvSpPr>
              <p:cNvPr id="4474" name="Google Shape;4474;p24"/>
              <p:cNvSpPr/>
              <p:nvPr/>
            </p:nvSpPr>
            <p:spPr>
              <a:xfrm>
                <a:off x="0" y="4025575"/>
                <a:ext cx="91440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24"/>
              <p:cNvSpPr/>
              <p:nvPr/>
            </p:nvSpPr>
            <p:spPr>
              <a:xfrm>
                <a:off x="0" y="4598775"/>
                <a:ext cx="91440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24"/>
              <p:cNvSpPr/>
              <p:nvPr/>
            </p:nvSpPr>
            <p:spPr>
              <a:xfrm>
                <a:off x="0" y="4760675"/>
                <a:ext cx="9144000" cy="567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24"/>
              <p:cNvSpPr/>
              <p:nvPr/>
            </p:nvSpPr>
            <p:spPr>
              <a:xfrm>
                <a:off x="0" y="1475275"/>
                <a:ext cx="16116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24"/>
              <p:cNvSpPr/>
              <p:nvPr/>
            </p:nvSpPr>
            <p:spPr>
              <a:xfrm>
                <a:off x="0" y="2048475"/>
                <a:ext cx="16116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24"/>
              <p:cNvSpPr/>
              <p:nvPr/>
            </p:nvSpPr>
            <p:spPr>
              <a:xfrm>
                <a:off x="0" y="2204175"/>
                <a:ext cx="1611600" cy="18213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0" name="Google Shape;4480;p24"/>
              <p:cNvGrpSpPr/>
              <p:nvPr/>
            </p:nvGrpSpPr>
            <p:grpSpPr>
              <a:xfrm>
                <a:off x="514651" y="1474590"/>
                <a:ext cx="582277" cy="2550888"/>
                <a:chOff x="573900" y="1154950"/>
                <a:chExt cx="538000" cy="2396100"/>
              </a:xfrm>
            </p:grpSpPr>
            <p:sp>
              <p:nvSpPr>
                <p:cNvPr id="4481" name="Google Shape;4481;p24"/>
                <p:cNvSpPr/>
                <p:nvPr/>
              </p:nvSpPr>
              <p:spPr>
                <a:xfrm>
                  <a:off x="573900" y="1154950"/>
                  <a:ext cx="71700" cy="239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24"/>
                <p:cNvSpPr/>
                <p:nvPr/>
              </p:nvSpPr>
              <p:spPr>
                <a:xfrm>
                  <a:off x="1040200" y="1154950"/>
                  <a:ext cx="71700" cy="239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24"/>
                <p:cNvSpPr/>
                <p:nvPr/>
              </p:nvSpPr>
              <p:spPr>
                <a:xfrm>
                  <a:off x="595400" y="137738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24"/>
                <p:cNvSpPr/>
                <p:nvPr/>
              </p:nvSpPr>
              <p:spPr>
                <a:xfrm>
                  <a:off x="595400" y="175401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24"/>
                <p:cNvSpPr/>
                <p:nvPr/>
              </p:nvSpPr>
              <p:spPr>
                <a:xfrm>
                  <a:off x="613325" y="213063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24"/>
                <p:cNvSpPr/>
                <p:nvPr/>
              </p:nvSpPr>
              <p:spPr>
                <a:xfrm>
                  <a:off x="595400" y="250726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24"/>
                <p:cNvSpPr/>
                <p:nvPr/>
              </p:nvSpPr>
              <p:spPr>
                <a:xfrm>
                  <a:off x="595400" y="288388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24"/>
                <p:cNvSpPr/>
                <p:nvPr/>
              </p:nvSpPr>
              <p:spPr>
                <a:xfrm>
                  <a:off x="613325" y="326051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89" name="Google Shape;4489;p24"/>
            <p:cNvSpPr/>
            <p:nvPr/>
          </p:nvSpPr>
          <p:spPr>
            <a:xfrm>
              <a:off x="4159775" y="4005175"/>
              <a:ext cx="1250700" cy="132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3">
  <p:cSld name="BLANK_1_1_1">
    <p:spTree>
      <p:nvGrpSpPr>
        <p:cNvPr id="1" name="Shape 4490"/>
        <p:cNvGrpSpPr/>
        <p:nvPr/>
      </p:nvGrpSpPr>
      <p:grpSpPr>
        <a:xfrm>
          <a:off x="0" y="0"/>
          <a:ext cx="0" cy="0"/>
          <a:chOff x="0" y="0"/>
          <a:chExt cx="0" cy="0"/>
        </a:xfrm>
      </p:grpSpPr>
      <p:grpSp>
        <p:nvGrpSpPr>
          <p:cNvPr id="4491" name="Google Shape;4491;p25"/>
          <p:cNvGrpSpPr/>
          <p:nvPr/>
        </p:nvGrpSpPr>
        <p:grpSpPr>
          <a:xfrm flipH="1">
            <a:off x="8293513" y="2942503"/>
            <a:ext cx="1443946" cy="721968"/>
            <a:chOff x="311697" y="-12"/>
            <a:chExt cx="4437449" cy="2218709"/>
          </a:xfrm>
        </p:grpSpPr>
        <p:sp>
          <p:nvSpPr>
            <p:cNvPr id="4492" name="Google Shape;4492;p25"/>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25"/>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25"/>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25"/>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25"/>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25"/>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25"/>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25"/>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25"/>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25"/>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25"/>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25"/>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25"/>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25"/>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25"/>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25"/>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25"/>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25"/>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25"/>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25"/>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25"/>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25"/>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25"/>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25"/>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25"/>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25"/>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25"/>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25"/>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25"/>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25"/>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25"/>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25"/>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25"/>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25"/>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25"/>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25"/>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25"/>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25"/>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25"/>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25"/>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25"/>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25"/>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25"/>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25"/>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25"/>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25"/>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25"/>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25"/>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25"/>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25"/>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25"/>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25"/>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25"/>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25"/>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25"/>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25"/>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25"/>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25"/>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25"/>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25"/>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25"/>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25"/>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25"/>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25"/>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25"/>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25"/>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25"/>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25"/>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25"/>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25"/>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25"/>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25"/>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25"/>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25"/>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25"/>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25"/>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25"/>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25"/>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25"/>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25"/>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25"/>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25"/>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25"/>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25"/>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25"/>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25"/>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25"/>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25"/>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25"/>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25"/>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25"/>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25"/>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25"/>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25"/>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25"/>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25"/>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25"/>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25"/>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25"/>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25"/>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25"/>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25"/>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25"/>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25"/>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25"/>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25"/>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25"/>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25"/>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25"/>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25"/>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25"/>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25"/>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25"/>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25"/>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25"/>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25"/>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25"/>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25"/>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25"/>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25"/>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25"/>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25"/>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25"/>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25"/>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25"/>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25"/>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25"/>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25"/>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25"/>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25"/>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25"/>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25"/>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25"/>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25"/>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25"/>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25"/>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25"/>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25"/>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25"/>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25"/>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25"/>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25"/>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25"/>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25"/>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25"/>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25"/>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25"/>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25"/>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25"/>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25"/>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25"/>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25"/>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25"/>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25"/>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25"/>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25"/>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25"/>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25"/>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25"/>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25"/>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25"/>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25"/>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25"/>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25"/>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25"/>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25"/>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25"/>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25"/>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25"/>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25"/>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25"/>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25"/>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25"/>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25"/>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25"/>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25"/>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25"/>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25"/>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25"/>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25"/>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25"/>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25"/>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25"/>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25"/>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25"/>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25"/>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25"/>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25"/>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25"/>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25"/>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25"/>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25"/>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25"/>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25"/>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25"/>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25"/>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25"/>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25"/>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25"/>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25"/>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25"/>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25"/>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25"/>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25"/>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25"/>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25"/>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25"/>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25"/>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25"/>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25"/>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25"/>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25"/>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25"/>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25"/>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25"/>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25"/>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25"/>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25"/>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25"/>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25"/>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25"/>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25"/>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25"/>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25"/>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25"/>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25"/>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25"/>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25"/>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25"/>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25"/>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25"/>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25"/>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25"/>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25"/>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25"/>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25"/>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25"/>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25"/>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25"/>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25"/>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25"/>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25"/>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25"/>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25"/>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25"/>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25"/>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25"/>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25"/>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25"/>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25"/>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25"/>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25"/>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25"/>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25"/>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25"/>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25"/>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25"/>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25"/>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25"/>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25"/>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25"/>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25"/>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25"/>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25"/>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25"/>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25"/>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25"/>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25"/>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25"/>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25"/>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25"/>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25"/>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25"/>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25"/>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25"/>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25"/>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25"/>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25"/>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25"/>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25"/>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25"/>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25"/>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25"/>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25"/>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25"/>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25"/>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25"/>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25"/>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25"/>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25"/>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25"/>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25"/>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25"/>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25"/>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25"/>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25"/>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25"/>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25"/>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25"/>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25"/>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25"/>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25"/>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25"/>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25"/>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25"/>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25"/>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25"/>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25"/>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25"/>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25"/>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25"/>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25"/>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25"/>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25"/>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25"/>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25"/>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25"/>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25"/>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25"/>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25"/>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25"/>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25"/>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25"/>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25"/>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25"/>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25"/>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25"/>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25"/>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25"/>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1" name="Google Shape;4821;p25"/>
          <p:cNvGrpSpPr/>
          <p:nvPr/>
        </p:nvGrpSpPr>
        <p:grpSpPr>
          <a:xfrm flipH="1">
            <a:off x="-1055437" y="935378"/>
            <a:ext cx="1443946" cy="721968"/>
            <a:chOff x="311697" y="-12"/>
            <a:chExt cx="4437449" cy="2218709"/>
          </a:xfrm>
        </p:grpSpPr>
        <p:sp>
          <p:nvSpPr>
            <p:cNvPr id="4822" name="Google Shape;4822;p25"/>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25"/>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25"/>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25"/>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25"/>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25"/>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25"/>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25"/>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25"/>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25"/>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25"/>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25"/>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25"/>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25"/>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25"/>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25"/>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25"/>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25"/>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25"/>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25"/>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25"/>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25"/>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25"/>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25"/>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25"/>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25"/>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25"/>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25"/>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25"/>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25"/>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25"/>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25"/>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25"/>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25"/>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25"/>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25"/>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25"/>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25"/>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25"/>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25"/>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25"/>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25"/>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25"/>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25"/>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25"/>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25"/>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25"/>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25"/>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25"/>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25"/>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25"/>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25"/>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25"/>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25"/>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25"/>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25"/>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25"/>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25"/>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25"/>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25"/>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25"/>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25"/>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25"/>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25"/>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25"/>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25"/>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25"/>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25"/>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25"/>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25"/>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25"/>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25"/>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25"/>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25"/>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25"/>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25"/>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25"/>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25"/>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25"/>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25"/>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25"/>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25"/>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25"/>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25"/>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25"/>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25"/>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25"/>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25"/>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25"/>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25"/>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25"/>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25"/>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25"/>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25"/>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25"/>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25"/>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25"/>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25"/>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25"/>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25"/>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25"/>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25"/>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25"/>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25"/>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25"/>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25"/>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25"/>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25"/>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25"/>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25"/>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25"/>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25"/>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25"/>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25"/>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25"/>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25"/>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25"/>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25"/>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25"/>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25"/>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25"/>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25"/>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25"/>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25"/>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25"/>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25"/>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25"/>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25"/>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25"/>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25"/>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25"/>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25"/>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25"/>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25"/>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25"/>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25"/>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25"/>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25"/>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25"/>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25"/>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25"/>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25"/>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25"/>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25"/>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25"/>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25"/>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25"/>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25"/>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25"/>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25"/>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25"/>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25"/>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25"/>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25"/>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25"/>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25"/>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25"/>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25"/>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25"/>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25"/>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25"/>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25"/>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25"/>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25"/>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25"/>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25"/>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25"/>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25"/>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25"/>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25"/>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25"/>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25"/>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25"/>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25"/>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25"/>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25"/>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25"/>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25"/>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25"/>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25"/>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25"/>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25"/>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25"/>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25"/>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25"/>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25"/>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25"/>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25"/>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25"/>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25"/>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25"/>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25"/>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25"/>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25"/>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25"/>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25"/>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25"/>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25"/>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25"/>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25"/>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25"/>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25"/>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25"/>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25"/>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25"/>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25"/>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25"/>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25"/>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25"/>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25"/>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25"/>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25"/>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25"/>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25"/>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25"/>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25"/>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25"/>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25"/>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25"/>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25"/>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25"/>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25"/>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25"/>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25"/>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25"/>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25"/>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25"/>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25"/>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25"/>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25"/>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25"/>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25"/>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25"/>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25"/>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25"/>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25"/>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25"/>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25"/>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25"/>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25"/>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25"/>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25"/>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25"/>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25"/>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25"/>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25"/>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25"/>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25"/>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25"/>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25"/>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25"/>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25"/>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25"/>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25"/>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25"/>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25"/>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25"/>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25"/>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25"/>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25"/>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25"/>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25"/>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25"/>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25"/>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25"/>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25"/>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25"/>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25"/>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25"/>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25"/>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25"/>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25"/>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25"/>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25"/>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25"/>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25"/>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25"/>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25"/>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25"/>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25"/>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25"/>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25"/>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25"/>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25"/>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25"/>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25"/>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25"/>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25"/>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25"/>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25"/>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25"/>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25"/>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25"/>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25"/>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25"/>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25"/>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25"/>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25"/>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25"/>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25"/>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25"/>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25"/>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25"/>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25"/>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25"/>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25"/>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25"/>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25"/>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25"/>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25"/>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25"/>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25"/>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25"/>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25"/>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25"/>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25"/>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25"/>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25"/>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25"/>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25"/>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25"/>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25"/>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25"/>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25"/>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25"/>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25"/>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25"/>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25"/>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25"/>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25"/>
          <p:cNvGrpSpPr/>
          <p:nvPr/>
        </p:nvGrpSpPr>
        <p:grpSpPr>
          <a:xfrm flipH="1">
            <a:off x="4062359" y="461843"/>
            <a:ext cx="1019282" cy="509637"/>
            <a:chOff x="311697" y="-12"/>
            <a:chExt cx="4437449" cy="2218709"/>
          </a:xfrm>
        </p:grpSpPr>
        <p:sp>
          <p:nvSpPr>
            <p:cNvPr id="5152" name="Google Shape;5152;p25"/>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25"/>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25"/>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25"/>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25"/>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25"/>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25"/>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25"/>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25"/>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25"/>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25"/>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25"/>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25"/>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25"/>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25"/>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25"/>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25"/>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25"/>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25"/>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25"/>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25"/>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25"/>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25"/>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25"/>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25"/>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25"/>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25"/>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25"/>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25"/>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25"/>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25"/>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25"/>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25"/>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25"/>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25"/>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25"/>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25"/>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25"/>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25"/>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25"/>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25"/>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25"/>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25"/>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25"/>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25"/>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25"/>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25"/>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25"/>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25"/>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25"/>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25"/>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25"/>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25"/>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25"/>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25"/>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25"/>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25"/>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25"/>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25"/>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25"/>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25"/>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25"/>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25"/>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25"/>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25"/>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25"/>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25"/>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25"/>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25"/>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25"/>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25"/>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25"/>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25"/>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25"/>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25"/>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25"/>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25"/>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25"/>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25"/>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25"/>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25"/>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25"/>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25"/>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25"/>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25"/>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25"/>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25"/>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25"/>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25"/>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25"/>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25"/>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25"/>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25"/>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25"/>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25"/>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25"/>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25"/>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25"/>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25"/>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25"/>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25"/>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25"/>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25"/>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25"/>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25"/>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25"/>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25"/>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25"/>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25"/>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25"/>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25"/>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25"/>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25"/>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25"/>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25"/>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25"/>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25"/>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25"/>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25"/>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25"/>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25"/>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25"/>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25"/>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25"/>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25"/>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25"/>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25"/>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25"/>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25"/>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25"/>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25"/>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25"/>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25"/>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25"/>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25"/>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25"/>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25"/>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25"/>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25"/>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25"/>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25"/>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25"/>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25"/>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25"/>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25"/>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25"/>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25"/>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25"/>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25"/>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25"/>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25"/>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25"/>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25"/>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25"/>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25"/>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25"/>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25"/>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25"/>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25"/>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25"/>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25"/>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25"/>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25"/>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25"/>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25"/>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25"/>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25"/>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25"/>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25"/>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25"/>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25"/>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25"/>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25"/>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25"/>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25"/>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25"/>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25"/>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25"/>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25"/>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25"/>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25"/>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25"/>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25"/>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25"/>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25"/>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25"/>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25"/>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25"/>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25"/>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25"/>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25"/>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25"/>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25"/>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25"/>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25"/>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25"/>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25"/>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25"/>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25"/>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25"/>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25"/>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25"/>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25"/>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25"/>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25"/>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25"/>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25"/>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25"/>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25"/>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25"/>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25"/>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25"/>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25"/>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25"/>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25"/>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25"/>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25"/>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25"/>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25"/>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25"/>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25"/>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25"/>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25"/>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25"/>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25"/>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25"/>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25"/>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25"/>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25"/>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25"/>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25"/>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25"/>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25"/>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25"/>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25"/>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25"/>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25"/>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25"/>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25"/>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25"/>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25"/>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25"/>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25"/>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25"/>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25"/>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25"/>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25"/>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25"/>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25"/>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25"/>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25"/>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25"/>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25"/>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25"/>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25"/>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25"/>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25"/>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25"/>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25"/>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25"/>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25"/>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25"/>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25"/>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25"/>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25"/>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25"/>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25"/>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25"/>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25"/>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25"/>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25"/>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25"/>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25"/>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25"/>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25"/>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25"/>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25"/>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25"/>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25"/>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25"/>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25"/>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25"/>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25"/>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25"/>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25"/>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25"/>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25"/>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25"/>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25"/>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25"/>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25"/>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25"/>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25"/>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25"/>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25"/>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25"/>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25"/>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25"/>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25"/>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25"/>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25"/>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25"/>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25"/>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25"/>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25"/>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25"/>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25"/>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25"/>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25"/>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25"/>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25"/>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25"/>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25"/>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25"/>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25"/>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25"/>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25"/>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25"/>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25"/>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25"/>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25"/>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25"/>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25"/>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25"/>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25"/>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25"/>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25"/>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25"/>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25"/>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6"/>
        </a:solidFill>
        <a:effectLst/>
      </p:bgPr>
    </p:bg>
    <p:spTree>
      <p:nvGrpSpPr>
        <p:cNvPr id="1" name="Shape 12"/>
        <p:cNvGrpSpPr/>
        <p:nvPr/>
      </p:nvGrpSpPr>
      <p:grpSpPr>
        <a:xfrm>
          <a:off x="0" y="0"/>
          <a:ext cx="0" cy="0"/>
          <a:chOff x="0" y="0"/>
          <a:chExt cx="0" cy="0"/>
        </a:xfrm>
      </p:grpSpPr>
      <p:grpSp>
        <p:nvGrpSpPr>
          <p:cNvPr id="13" name="Google Shape;13;p3"/>
          <p:cNvGrpSpPr/>
          <p:nvPr/>
        </p:nvGrpSpPr>
        <p:grpSpPr>
          <a:xfrm>
            <a:off x="-259862" y="786553"/>
            <a:ext cx="1443946" cy="721968"/>
            <a:chOff x="311697" y="-12"/>
            <a:chExt cx="4437449" cy="2218709"/>
          </a:xfrm>
        </p:grpSpPr>
        <p:sp>
          <p:nvSpPr>
            <p:cNvPr id="14" name="Google Shape;14;p3"/>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3"/>
          <p:cNvGrpSpPr/>
          <p:nvPr/>
        </p:nvGrpSpPr>
        <p:grpSpPr>
          <a:xfrm>
            <a:off x="7969738" y="1388253"/>
            <a:ext cx="1443946" cy="721968"/>
            <a:chOff x="311697" y="-12"/>
            <a:chExt cx="4437449" cy="2218709"/>
          </a:xfrm>
        </p:grpSpPr>
        <p:sp>
          <p:nvSpPr>
            <p:cNvPr id="344" name="Google Shape;344;p3"/>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
          <p:cNvGrpSpPr/>
          <p:nvPr/>
        </p:nvGrpSpPr>
        <p:grpSpPr>
          <a:xfrm>
            <a:off x="-98650" y="3310126"/>
            <a:ext cx="9242700" cy="2002824"/>
            <a:chOff x="-98650" y="3310126"/>
            <a:chExt cx="9242700" cy="2002824"/>
          </a:xfrm>
        </p:grpSpPr>
        <p:grpSp>
          <p:nvGrpSpPr>
            <p:cNvPr id="674" name="Google Shape;674;p3"/>
            <p:cNvGrpSpPr/>
            <p:nvPr/>
          </p:nvGrpSpPr>
          <p:grpSpPr>
            <a:xfrm>
              <a:off x="2788951" y="3310126"/>
              <a:ext cx="831787" cy="721972"/>
              <a:chOff x="2788951" y="3310126"/>
              <a:chExt cx="831787" cy="721972"/>
            </a:xfrm>
          </p:grpSpPr>
          <p:sp>
            <p:nvSpPr>
              <p:cNvPr id="675" name="Google Shape;675;p3"/>
              <p:cNvSpPr/>
              <p:nvPr/>
            </p:nvSpPr>
            <p:spPr>
              <a:xfrm>
                <a:off x="3412729" y="3947714"/>
                <a:ext cx="110973" cy="84385"/>
              </a:xfrm>
              <a:custGeom>
                <a:avLst/>
                <a:gdLst/>
                <a:ahLst/>
                <a:cxnLst/>
                <a:rect l="l" t="t" r="r" b="b"/>
                <a:pathLst>
                  <a:path w="3177" h="2416" extrusionOk="0">
                    <a:moveTo>
                      <a:pt x="1" y="1"/>
                    </a:moveTo>
                    <a:lnTo>
                      <a:pt x="1" y="2415"/>
                    </a:lnTo>
                    <a:lnTo>
                      <a:pt x="3176" y="2415"/>
                    </a:lnTo>
                    <a:lnTo>
                      <a:pt x="3176" y="1"/>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3315694" y="3947714"/>
                <a:ext cx="97070" cy="84385"/>
              </a:xfrm>
              <a:custGeom>
                <a:avLst/>
                <a:gdLst/>
                <a:ahLst/>
                <a:cxnLst/>
                <a:rect l="l" t="t" r="r" b="b"/>
                <a:pathLst>
                  <a:path w="2779" h="2416" extrusionOk="0">
                    <a:moveTo>
                      <a:pt x="1" y="1"/>
                    </a:moveTo>
                    <a:lnTo>
                      <a:pt x="1" y="2415"/>
                    </a:lnTo>
                    <a:lnTo>
                      <a:pt x="2779" y="2415"/>
                    </a:lnTo>
                    <a:lnTo>
                      <a:pt x="2779"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3204826" y="3947714"/>
                <a:ext cx="110903" cy="84385"/>
              </a:xfrm>
              <a:custGeom>
                <a:avLst/>
                <a:gdLst/>
                <a:ahLst/>
                <a:cxnLst/>
                <a:rect l="l" t="t" r="r" b="b"/>
                <a:pathLst>
                  <a:path w="3175" h="2416" extrusionOk="0">
                    <a:moveTo>
                      <a:pt x="0" y="1"/>
                    </a:moveTo>
                    <a:lnTo>
                      <a:pt x="0" y="2415"/>
                    </a:lnTo>
                    <a:lnTo>
                      <a:pt x="3175" y="2415"/>
                    </a:lnTo>
                    <a:lnTo>
                      <a:pt x="3175" y="1"/>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3107791" y="3947714"/>
                <a:ext cx="97070" cy="84385"/>
              </a:xfrm>
              <a:custGeom>
                <a:avLst/>
                <a:gdLst/>
                <a:ahLst/>
                <a:cxnLst/>
                <a:rect l="l" t="t" r="r" b="b"/>
                <a:pathLst>
                  <a:path w="2779" h="2416" extrusionOk="0">
                    <a:moveTo>
                      <a:pt x="0" y="1"/>
                    </a:moveTo>
                    <a:lnTo>
                      <a:pt x="0" y="2415"/>
                    </a:lnTo>
                    <a:lnTo>
                      <a:pt x="2778" y="2415"/>
                    </a:lnTo>
                    <a:lnTo>
                      <a:pt x="2778" y="1"/>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2996888" y="3947714"/>
                <a:ext cx="110938" cy="84385"/>
              </a:xfrm>
              <a:custGeom>
                <a:avLst/>
                <a:gdLst/>
                <a:ahLst/>
                <a:cxnLst/>
                <a:rect l="l" t="t" r="r" b="b"/>
                <a:pathLst>
                  <a:path w="3176" h="2416" extrusionOk="0">
                    <a:moveTo>
                      <a:pt x="1" y="1"/>
                    </a:moveTo>
                    <a:lnTo>
                      <a:pt x="1" y="2415"/>
                    </a:lnTo>
                    <a:lnTo>
                      <a:pt x="3175" y="2415"/>
                    </a:lnTo>
                    <a:lnTo>
                      <a:pt x="317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2899853" y="3947714"/>
                <a:ext cx="97070" cy="84385"/>
              </a:xfrm>
              <a:custGeom>
                <a:avLst/>
                <a:gdLst/>
                <a:ahLst/>
                <a:cxnLst/>
                <a:rect l="l" t="t" r="r" b="b"/>
                <a:pathLst>
                  <a:path w="2779" h="2416" extrusionOk="0">
                    <a:moveTo>
                      <a:pt x="1" y="1"/>
                    </a:moveTo>
                    <a:lnTo>
                      <a:pt x="1" y="2415"/>
                    </a:lnTo>
                    <a:lnTo>
                      <a:pt x="2779" y="2415"/>
                    </a:lnTo>
                    <a:lnTo>
                      <a:pt x="2779" y="1"/>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3412729" y="3836850"/>
                <a:ext cx="110973" cy="110895"/>
              </a:xfrm>
              <a:custGeom>
                <a:avLst/>
                <a:gdLst/>
                <a:ahLst/>
                <a:cxnLst/>
                <a:rect l="l" t="t" r="r" b="b"/>
                <a:pathLst>
                  <a:path w="3177" h="3175" extrusionOk="0">
                    <a:moveTo>
                      <a:pt x="1" y="0"/>
                    </a:moveTo>
                    <a:lnTo>
                      <a:pt x="1" y="3175"/>
                    </a:lnTo>
                    <a:lnTo>
                      <a:pt x="3176" y="3175"/>
                    </a:lnTo>
                    <a:lnTo>
                      <a:pt x="3176"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3315694" y="3836850"/>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3204826" y="3836850"/>
                <a:ext cx="110903" cy="110895"/>
              </a:xfrm>
              <a:custGeom>
                <a:avLst/>
                <a:gdLst/>
                <a:ahLst/>
                <a:cxnLst/>
                <a:rect l="l" t="t" r="r" b="b"/>
                <a:pathLst>
                  <a:path w="3175" h="3175" extrusionOk="0">
                    <a:moveTo>
                      <a:pt x="0" y="0"/>
                    </a:moveTo>
                    <a:lnTo>
                      <a:pt x="0" y="3175"/>
                    </a:lnTo>
                    <a:lnTo>
                      <a:pt x="3175" y="3175"/>
                    </a:lnTo>
                    <a:lnTo>
                      <a:pt x="3175"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3107791" y="3836850"/>
                <a:ext cx="97070" cy="110895"/>
              </a:xfrm>
              <a:custGeom>
                <a:avLst/>
                <a:gdLst/>
                <a:ahLst/>
                <a:cxnLst/>
                <a:rect l="l" t="t" r="r" b="b"/>
                <a:pathLst>
                  <a:path w="2779" h="3175" extrusionOk="0">
                    <a:moveTo>
                      <a:pt x="0" y="0"/>
                    </a:moveTo>
                    <a:lnTo>
                      <a:pt x="0" y="3175"/>
                    </a:lnTo>
                    <a:lnTo>
                      <a:pt x="2778" y="3175"/>
                    </a:lnTo>
                    <a:lnTo>
                      <a:pt x="2778"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2996888" y="3836850"/>
                <a:ext cx="110938" cy="110895"/>
              </a:xfrm>
              <a:custGeom>
                <a:avLst/>
                <a:gdLst/>
                <a:ahLst/>
                <a:cxnLst/>
                <a:rect l="l" t="t" r="r" b="b"/>
                <a:pathLst>
                  <a:path w="3176" h="3175" extrusionOk="0">
                    <a:moveTo>
                      <a:pt x="1" y="0"/>
                    </a:moveTo>
                    <a:lnTo>
                      <a:pt x="1" y="3175"/>
                    </a:lnTo>
                    <a:lnTo>
                      <a:pt x="3175" y="3175"/>
                    </a:lnTo>
                    <a:lnTo>
                      <a:pt x="317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2899853" y="3836850"/>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3412729" y="3739819"/>
                <a:ext cx="110973" cy="97064"/>
              </a:xfrm>
              <a:custGeom>
                <a:avLst/>
                <a:gdLst/>
                <a:ahLst/>
                <a:cxnLst/>
                <a:rect l="l" t="t" r="r" b="b"/>
                <a:pathLst>
                  <a:path w="3177" h="2779" extrusionOk="0">
                    <a:moveTo>
                      <a:pt x="1" y="0"/>
                    </a:moveTo>
                    <a:lnTo>
                      <a:pt x="1" y="2778"/>
                    </a:lnTo>
                    <a:lnTo>
                      <a:pt x="3176" y="2778"/>
                    </a:lnTo>
                    <a:lnTo>
                      <a:pt x="3176"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3315694" y="3739819"/>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3204826" y="3739819"/>
                <a:ext cx="110903" cy="97064"/>
              </a:xfrm>
              <a:custGeom>
                <a:avLst/>
                <a:gdLst/>
                <a:ahLst/>
                <a:cxnLst/>
                <a:rect l="l" t="t" r="r" b="b"/>
                <a:pathLst>
                  <a:path w="3175" h="2779" extrusionOk="0">
                    <a:moveTo>
                      <a:pt x="0" y="0"/>
                    </a:moveTo>
                    <a:lnTo>
                      <a:pt x="0" y="2778"/>
                    </a:lnTo>
                    <a:lnTo>
                      <a:pt x="3175" y="2778"/>
                    </a:lnTo>
                    <a:lnTo>
                      <a:pt x="3175"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3107791" y="3739819"/>
                <a:ext cx="97070" cy="97064"/>
              </a:xfrm>
              <a:custGeom>
                <a:avLst/>
                <a:gdLst/>
                <a:ahLst/>
                <a:cxnLst/>
                <a:rect l="l" t="t" r="r" b="b"/>
                <a:pathLst>
                  <a:path w="2779" h="2779" extrusionOk="0">
                    <a:moveTo>
                      <a:pt x="0" y="0"/>
                    </a:moveTo>
                    <a:lnTo>
                      <a:pt x="0" y="2778"/>
                    </a:lnTo>
                    <a:lnTo>
                      <a:pt x="2778" y="2778"/>
                    </a:lnTo>
                    <a:lnTo>
                      <a:pt x="2778"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2996888" y="3739819"/>
                <a:ext cx="110938" cy="97064"/>
              </a:xfrm>
              <a:custGeom>
                <a:avLst/>
                <a:gdLst/>
                <a:ahLst/>
                <a:cxnLst/>
                <a:rect l="l" t="t" r="r" b="b"/>
                <a:pathLst>
                  <a:path w="3176" h="2779" extrusionOk="0">
                    <a:moveTo>
                      <a:pt x="1" y="0"/>
                    </a:moveTo>
                    <a:lnTo>
                      <a:pt x="1" y="2778"/>
                    </a:lnTo>
                    <a:lnTo>
                      <a:pt x="3175" y="2778"/>
                    </a:lnTo>
                    <a:lnTo>
                      <a:pt x="317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2899853" y="3739819"/>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3412729" y="3628885"/>
                <a:ext cx="110973" cy="110965"/>
              </a:xfrm>
              <a:custGeom>
                <a:avLst/>
                <a:gdLst/>
                <a:ahLst/>
                <a:cxnLst/>
                <a:rect l="l" t="t" r="r" b="b"/>
                <a:pathLst>
                  <a:path w="3177" h="3177" extrusionOk="0">
                    <a:moveTo>
                      <a:pt x="1" y="1"/>
                    </a:moveTo>
                    <a:lnTo>
                      <a:pt x="1" y="3176"/>
                    </a:lnTo>
                    <a:lnTo>
                      <a:pt x="3176" y="3176"/>
                    </a:lnTo>
                    <a:lnTo>
                      <a:pt x="3176"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3315694" y="3628885"/>
                <a:ext cx="97070" cy="110965"/>
              </a:xfrm>
              <a:custGeom>
                <a:avLst/>
                <a:gdLst/>
                <a:ahLst/>
                <a:cxnLst/>
                <a:rect l="l" t="t" r="r" b="b"/>
                <a:pathLst>
                  <a:path w="2779" h="3177" extrusionOk="0">
                    <a:moveTo>
                      <a:pt x="1" y="1"/>
                    </a:moveTo>
                    <a:lnTo>
                      <a:pt x="1" y="3176"/>
                    </a:lnTo>
                    <a:lnTo>
                      <a:pt x="2779" y="3176"/>
                    </a:lnTo>
                    <a:lnTo>
                      <a:pt x="2779"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3204826" y="3628885"/>
                <a:ext cx="110903" cy="110965"/>
              </a:xfrm>
              <a:custGeom>
                <a:avLst/>
                <a:gdLst/>
                <a:ahLst/>
                <a:cxnLst/>
                <a:rect l="l" t="t" r="r" b="b"/>
                <a:pathLst>
                  <a:path w="3175" h="3177" extrusionOk="0">
                    <a:moveTo>
                      <a:pt x="0" y="1"/>
                    </a:moveTo>
                    <a:lnTo>
                      <a:pt x="0" y="3176"/>
                    </a:lnTo>
                    <a:lnTo>
                      <a:pt x="3175" y="3176"/>
                    </a:lnTo>
                    <a:lnTo>
                      <a:pt x="3175"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3107791" y="3628885"/>
                <a:ext cx="97070" cy="110965"/>
              </a:xfrm>
              <a:custGeom>
                <a:avLst/>
                <a:gdLst/>
                <a:ahLst/>
                <a:cxnLst/>
                <a:rect l="l" t="t" r="r" b="b"/>
                <a:pathLst>
                  <a:path w="2779" h="3177" extrusionOk="0">
                    <a:moveTo>
                      <a:pt x="0" y="1"/>
                    </a:moveTo>
                    <a:lnTo>
                      <a:pt x="0" y="3176"/>
                    </a:lnTo>
                    <a:lnTo>
                      <a:pt x="2778" y="3176"/>
                    </a:lnTo>
                    <a:lnTo>
                      <a:pt x="2778"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2996888" y="3628885"/>
                <a:ext cx="110938" cy="110965"/>
              </a:xfrm>
              <a:custGeom>
                <a:avLst/>
                <a:gdLst/>
                <a:ahLst/>
                <a:cxnLst/>
                <a:rect l="l" t="t" r="r" b="b"/>
                <a:pathLst>
                  <a:path w="3176" h="3177" extrusionOk="0">
                    <a:moveTo>
                      <a:pt x="1" y="1"/>
                    </a:moveTo>
                    <a:lnTo>
                      <a:pt x="1" y="3176"/>
                    </a:lnTo>
                    <a:lnTo>
                      <a:pt x="3175" y="3176"/>
                    </a:lnTo>
                    <a:lnTo>
                      <a:pt x="3175"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2899853" y="3628885"/>
                <a:ext cx="97070" cy="110965"/>
              </a:xfrm>
              <a:custGeom>
                <a:avLst/>
                <a:gdLst/>
                <a:ahLst/>
                <a:cxnLst/>
                <a:rect l="l" t="t" r="r" b="b"/>
                <a:pathLst>
                  <a:path w="2779" h="3177" extrusionOk="0">
                    <a:moveTo>
                      <a:pt x="1" y="1"/>
                    </a:moveTo>
                    <a:lnTo>
                      <a:pt x="1" y="3176"/>
                    </a:lnTo>
                    <a:lnTo>
                      <a:pt x="2779" y="3176"/>
                    </a:lnTo>
                    <a:lnTo>
                      <a:pt x="2779" y="1"/>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3523667" y="3518022"/>
                <a:ext cx="97070" cy="110895"/>
              </a:xfrm>
              <a:custGeom>
                <a:avLst/>
                <a:gdLst/>
                <a:ahLst/>
                <a:cxnLst/>
                <a:rect l="l" t="t" r="r" b="b"/>
                <a:pathLst>
                  <a:path w="2779" h="3175" extrusionOk="0">
                    <a:moveTo>
                      <a:pt x="0" y="0"/>
                    </a:moveTo>
                    <a:lnTo>
                      <a:pt x="0" y="3175"/>
                    </a:lnTo>
                    <a:lnTo>
                      <a:pt x="2778" y="3175"/>
                    </a:lnTo>
                    <a:lnTo>
                      <a:pt x="27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3412729" y="3518022"/>
                <a:ext cx="110973" cy="110895"/>
              </a:xfrm>
              <a:custGeom>
                <a:avLst/>
                <a:gdLst/>
                <a:ahLst/>
                <a:cxnLst/>
                <a:rect l="l" t="t" r="r" b="b"/>
                <a:pathLst>
                  <a:path w="3177" h="3175" extrusionOk="0">
                    <a:moveTo>
                      <a:pt x="1" y="0"/>
                    </a:moveTo>
                    <a:lnTo>
                      <a:pt x="1" y="3175"/>
                    </a:lnTo>
                    <a:lnTo>
                      <a:pt x="3176" y="3175"/>
                    </a:lnTo>
                    <a:lnTo>
                      <a:pt x="3176"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3315694" y="3518022"/>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3204826" y="3518022"/>
                <a:ext cx="110903" cy="110895"/>
              </a:xfrm>
              <a:custGeom>
                <a:avLst/>
                <a:gdLst/>
                <a:ahLst/>
                <a:cxnLst/>
                <a:rect l="l" t="t" r="r" b="b"/>
                <a:pathLst>
                  <a:path w="3175" h="3175" extrusionOk="0">
                    <a:moveTo>
                      <a:pt x="0" y="0"/>
                    </a:moveTo>
                    <a:lnTo>
                      <a:pt x="0" y="3175"/>
                    </a:lnTo>
                    <a:lnTo>
                      <a:pt x="3175" y="3175"/>
                    </a:lnTo>
                    <a:lnTo>
                      <a:pt x="3175"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3107791" y="3518022"/>
                <a:ext cx="97070" cy="110895"/>
              </a:xfrm>
              <a:custGeom>
                <a:avLst/>
                <a:gdLst/>
                <a:ahLst/>
                <a:cxnLst/>
                <a:rect l="l" t="t" r="r" b="b"/>
                <a:pathLst>
                  <a:path w="2779" h="3175" extrusionOk="0">
                    <a:moveTo>
                      <a:pt x="0" y="0"/>
                    </a:moveTo>
                    <a:lnTo>
                      <a:pt x="0" y="3175"/>
                    </a:lnTo>
                    <a:lnTo>
                      <a:pt x="2778" y="3175"/>
                    </a:lnTo>
                    <a:lnTo>
                      <a:pt x="2778"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2996888" y="3518022"/>
                <a:ext cx="110938" cy="110895"/>
              </a:xfrm>
              <a:custGeom>
                <a:avLst/>
                <a:gdLst/>
                <a:ahLst/>
                <a:cxnLst/>
                <a:rect l="l" t="t" r="r" b="b"/>
                <a:pathLst>
                  <a:path w="3176" h="3175" extrusionOk="0">
                    <a:moveTo>
                      <a:pt x="1" y="0"/>
                    </a:moveTo>
                    <a:lnTo>
                      <a:pt x="1" y="3175"/>
                    </a:lnTo>
                    <a:lnTo>
                      <a:pt x="3175" y="3175"/>
                    </a:lnTo>
                    <a:lnTo>
                      <a:pt x="3175"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2899853" y="3518022"/>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2788951" y="3518022"/>
                <a:ext cx="110938" cy="110895"/>
              </a:xfrm>
              <a:custGeom>
                <a:avLst/>
                <a:gdLst/>
                <a:ahLst/>
                <a:cxnLst/>
                <a:rect l="l" t="t" r="r" b="b"/>
                <a:pathLst>
                  <a:path w="3176" h="3175" extrusionOk="0">
                    <a:moveTo>
                      <a:pt x="0" y="0"/>
                    </a:moveTo>
                    <a:lnTo>
                      <a:pt x="0" y="3175"/>
                    </a:lnTo>
                    <a:lnTo>
                      <a:pt x="3176" y="3175"/>
                    </a:lnTo>
                    <a:lnTo>
                      <a:pt x="3176" y="0"/>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3523667" y="3420990"/>
                <a:ext cx="97070" cy="97064"/>
              </a:xfrm>
              <a:custGeom>
                <a:avLst/>
                <a:gdLst/>
                <a:ahLst/>
                <a:cxnLst/>
                <a:rect l="l" t="t" r="r" b="b"/>
                <a:pathLst>
                  <a:path w="2779" h="2779" extrusionOk="0">
                    <a:moveTo>
                      <a:pt x="0" y="0"/>
                    </a:moveTo>
                    <a:lnTo>
                      <a:pt x="0" y="2778"/>
                    </a:lnTo>
                    <a:lnTo>
                      <a:pt x="2778" y="2778"/>
                    </a:lnTo>
                    <a:lnTo>
                      <a:pt x="27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3412729" y="3420990"/>
                <a:ext cx="110973" cy="97064"/>
              </a:xfrm>
              <a:custGeom>
                <a:avLst/>
                <a:gdLst/>
                <a:ahLst/>
                <a:cxnLst/>
                <a:rect l="l" t="t" r="r" b="b"/>
                <a:pathLst>
                  <a:path w="3177" h="2779" extrusionOk="0">
                    <a:moveTo>
                      <a:pt x="1" y="0"/>
                    </a:moveTo>
                    <a:lnTo>
                      <a:pt x="1" y="2778"/>
                    </a:lnTo>
                    <a:lnTo>
                      <a:pt x="3176" y="2778"/>
                    </a:lnTo>
                    <a:lnTo>
                      <a:pt x="3176"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3315694" y="3420990"/>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3204826" y="3420990"/>
                <a:ext cx="110903" cy="97064"/>
              </a:xfrm>
              <a:custGeom>
                <a:avLst/>
                <a:gdLst/>
                <a:ahLst/>
                <a:cxnLst/>
                <a:rect l="l" t="t" r="r" b="b"/>
                <a:pathLst>
                  <a:path w="3175" h="2779" extrusionOk="0">
                    <a:moveTo>
                      <a:pt x="0" y="0"/>
                    </a:moveTo>
                    <a:lnTo>
                      <a:pt x="0" y="2778"/>
                    </a:lnTo>
                    <a:lnTo>
                      <a:pt x="3175" y="2778"/>
                    </a:lnTo>
                    <a:lnTo>
                      <a:pt x="3175"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3107791" y="3420990"/>
                <a:ext cx="97070" cy="97064"/>
              </a:xfrm>
              <a:custGeom>
                <a:avLst/>
                <a:gdLst/>
                <a:ahLst/>
                <a:cxnLst/>
                <a:rect l="l" t="t" r="r" b="b"/>
                <a:pathLst>
                  <a:path w="2779" h="2779" extrusionOk="0">
                    <a:moveTo>
                      <a:pt x="0" y="0"/>
                    </a:moveTo>
                    <a:lnTo>
                      <a:pt x="0" y="2778"/>
                    </a:lnTo>
                    <a:lnTo>
                      <a:pt x="2778" y="2778"/>
                    </a:lnTo>
                    <a:lnTo>
                      <a:pt x="2778"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2996888" y="3420990"/>
                <a:ext cx="110938" cy="97064"/>
              </a:xfrm>
              <a:custGeom>
                <a:avLst/>
                <a:gdLst/>
                <a:ahLst/>
                <a:cxnLst/>
                <a:rect l="l" t="t" r="r" b="b"/>
                <a:pathLst>
                  <a:path w="3176" h="2779" extrusionOk="0">
                    <a:moveTo>
                      <a:pt x="1" y="0"/>
                    </a:moveTo>
                    <a:lnTo>
                      <a:pt x="1" y="2778"/>
                    </a:lnTo>
                    <a:lnTo>
                      <a:pt x="3175" y="2778"/>
                    </a:lnTo>
                    <a:lnTo>
                      <a:pt x="3175"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2899853" y="3420990"/>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2788951" y="3420990"/>
                <a:ext cx="110938" cy="97064"/>
              </a:xfrm>
              <a:custGeom>
                <a:avLst/>
                <a:gdLst/>
                <a:ahLst/>
                <a:cxnLst/>
                <a:rect l="l" t="t" r="r" b="b"/>
                <a:pathLst>
                  <a:path w="3176" h="2779" extrusionOk="0">
                    <a:moveTo>
                      <a:pt x="0" y="0"/>
                    </a:moveTo>
                    <a:lnTo>
                      <a:pt x="0" y="2778"/>
                    </a:lnTo>
                    <a:lnTo>
                      <a:pt x="3176" y="2778"/>
                    </a:lnTo>
                    <a:lnTo>
                      <a:pt x="3176" y="0"/>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3523667" y="3310126"/>
                <a:ext cx="97070" cy="110895"/>
              </a:xfrm>
              <a:custGeom>
                <a:avLst/>
                <a:gdLst/>
                <a:ahLst/>
                <a:cxnLst/>
                <a:rect l="l" t="t" r="r" b="b"/>
                <a:pathLst>
                  <a:path w="2779" h="3175" extrusionOk="0">
                    <a:moveTo>
                      <a:pt x="0" y="0"/>
                    </a:moveTo>
                    <a:lnTo>
                      <a:pt x="0" y="3174"/>
                    </a:lnTo>
                    <a:lnTo>
                      <a:pt x="2778" y="3174"/>
                    </a:lnTo>
                    <a:lnTo>
                      <a:pt x="2778"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3412729" y="3310126"/>
                <a:ext cx="110973" cy="110895"/>
              </a:xfrm>
              <a:custGeom>
                <a:avLst/>
                <a:gdLst/>
                <a:ahLst/>
                <a:cxnLst/>
                <a:rect l="l" t="t" r="r" b="b"/>
                <a:pathLst>
                  <a:path w="3177" h="3175" extrusionOk="0">
                    <a:moveTo>
                      <a:pt x="1" y="0"/>
                    </a:moveTo>
                    <a:lnTo>
                      <a:pt x="1" y="3174"/>
                    </a:lnTo>
                    <a:lnTo>
                      <a:pt x="3176" y="3174"/>
                    </a:lnTo>
                    <a:lnTo>
                      <a:pt x="3176"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3315694" y="3310126"/>
                <a:ext cx="97070" cy="110895"/>
              </a:xfrm>
              <a:custGeom>
                <a:avLst/>
                <a:gdLst/>
                <a:ahLst/>
                <a:cxnLst/>
                <a:rect l="l" t="t" r="r" b="b"/>
                <a:pathLst>
                  <a:path w="2779" h="3175" extrusionOk="0">
                    <a:moveTo>
                      <a:pt x="1" y="0"/>
                    </a:moveTo>
                    <a:lnTo>
                      <a:pt x="1" y="3174"/>
                    </a:lnTo>
                    <a:lnTo>
                      <a:pt x="2779" y="3174"/>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3204826" y="3310126"/>
                <a:ext cx="110903" cy="110895"/>
              </a:xfrm>
              <a:custGeom>
                <a:avLst/>
                <a:gdLst/>
                <a:ahLst/>
                <a:cxnLst/>
                <a:rect l="l" t="t" r="r" b="b"/>
                <a:pathLst>
                  <a:path w="3175" h="3175" extrusionOk="0">
                    <a:moveTo>
                      <a:pt x="0" y="0"/>
                    </a:moveTo>
                    <a:lnTo>
                      <a:pt x="0" y="3174"/>
                    </a:lnTo>
                    <a:lnTo>
                      <a:pt x="3175" y="3174"/>
                    </a:lnTo>
                    <a:lnTo>
                      <a:pt x="3175"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3107791" y="3310126"/>
                <a:ext cx="97070" cy="110895"/>
              </a:xfrm>
              <a:custGeom>
                <a:avLst/>
                <a:gdLst/>
                <a:ahLst/>
                <a:cxnLst/>
                <a:rect l="l" t="t" r="r" b="b"/>
                <a:pathLst>
                  <a:path w="2779" h="3175" extrusionOk="0">
                    <a:moveTo>
                      <a:pt x="0" y="0"/>
                    </a:moveTo>
                    <a:lnTo>
                      <a:pt x="0" y="3174"/>
                    </a:lnTo>
                    <a:lnTo>
                      <a:pt x="2778" y="3174"/>
                    </a:lnTo>
                    <a:lnTo>
                      <a:pt x="2778"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2996888" y="3310126"/>
                <a:ext cx="110938" cy="110895"/>
              </a:xfrm>
              <a:custGeom>
                <a:avLst/>
                <a:gdLst/>
                <a:ahLst/>
                <a:cxnLst/>
                <a:rect l="l" t="t" r="r" b="b"/>
                <a:pathLst>
                  <a:path w="3176" h="3175" extrusionOk="0">
                    <a:moveTo>
                      <a:pt x="1" y="0"/>
                    </a:moveTo>
                    <a:lnTo>
                      <a:pt x="1" y="3174"/>
                    </a:lnTo>
                    <a:lnTo>
                      <a:pt x="3175" y="3174"/>
                    </a:lnTo>
                    <a:lnTo>
                      <a:pt x="3175"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2899853" y="3310126"/>
                <a:ext cx="97070" cy="110895"/>
              </a:xfrm>
              <a:custGeom>
                <a:avLst/>
                <a:gdLst/>
                <a:ahLst/>
                <a:cxnLst/>
                <a:rect l="l" t="t" r="r" b="b"/>
                <a:pathLst>
                  <a:path w="2779" h="3175" extrusionOk="0">
                    <a:moveTo>
                      <a:pt x="1" y="0"/>
                    </a:moveTo>
                    <a:lnTo>
                      <a:pt x="1" y="3174"/>
                    </a:lnTo>
                    <a:lnTo>
                      <a:pt x="2779" y="3174"/>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2788951" y="3310126"/>
                <a:ext cx="110938" cy="110895"/>
              </a:xfrm>
              <a:custGeom>
                <a:avLst/>
                <a:gdLst/>
                <a:ahLst/>
                <a:cxnLst/>
                <a:rect l="l" t="t" r="r" b="b"/>
                <a:pathLst>
                  <a:path w="3176" h="3175" extrusionOk="0">
                    <a:moveTo>
                      <a:pt x="0" y="0"/>
                    </a:moveTo>
                    <a:lnTo>
                      <a:pt x="0" y="3174"/>
                    </a:lnTo>
                    <a:lnTo>
                      <a:pt x="3176" y="3174"/>
                    </a:lnTo>
                    <a:lnTo>
                      <a:pt x="3176" y="0"/>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3"/>
            <p:cNvGrpSpPr/>
            <p:nvPr/>
          </p:nvGrpSpPr>
          <p:grpSpPr>
            <a:xfrm>
              <a:off x="-98650" y="4010850"/>
              <a:ext cx="9242700" cy="1302100"/>
              <a:chOff x="-98650" y="4010850"/>
              <a:chExt cx="9242700" cy="1302100"/>
            </a:xfrm>
          </p:grpSpPr>
          <p:sp>
            <p:nvSpPr>
              <p:cNvPr id="724" name="Google Shape;724;p3"/>
              <p:cNvSpPr/>
              <p:nvPr/>
            </p:nvSpPr>
            <p:spPr>
              <a:xfrm>
                <a:off x="-98650" y="4010850"/>
                <a:ext cx="92427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
              <p:cNvSpPr/>
              <p:nvPr/>
            </p:nvSpPr>
            <p:spPr>
              <a:xfrm>
                <a:off x="-98650" y="4584050"/>
                <a:ext cx="92427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
              <p:cNvSpPr/>
              <p:nvPr/>
            </p:nvSpPr>
            <p:spPr>
              <a:xfrm>
                <a:off x="-98650" y="4745950"/>
                <a:ext cx="9242700" cy="567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7" name="Google Shape;727;p3"/>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28" name="Google Shape;728;p3"/>
          <p:cNvSpPr txBox="1">
            <a:spLocks noGrp="1"/>
          </p:cNvSpPr>
          <p:nvPr>
            <p:ph type="title" idx="2" hasCustomPrompt="1"/>
          </p:nvPr>
        </p:nvSpPr>
        <p:spPr>
          <a:xfrm>
            <a:off x="311700" y="1106125"/>
            <a:ext cx="8520600" cy="71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729" name="Google Shape;729;p3"/>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3"/>
        <p:cNvGrpSpPr/>
        <p:nvPr/>
      </p:nvGrpSpPr>
      <p:grpSpPr>
        <a:xfrm>
          <a:off x="0" y="0"/>
          <a:ext cx="0" cy="0"/>
          <a:chOff x="0" y="0"/>
          <a:chExt cx="0" cy="0"/>
        </a:xfrm>
      </p:grpSpPr>
      <p:sp>
        <p:nvSpPr>
          <p:cNvPr id="734" name="Google Shape;734;p5"/>
          <p:cNvSpPr txBox="1">
            <a:spLocks noGrp="1"/>
          </p:cNvSpPr>
          <p:nvPr>
            <p:ph type="subTitle" idx="1"/>
          </p:nvPr>
        </p:nvSpPr>
        <p:spPr>
          <a:xfrm>
            <a:off x="1524000" y="3286279"/>
            <a:ext cx="2743200" cy="2742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2400"/>
              <a:buFont typeface="Lato Black"/>
              <a:buNone/>
              <a:defRPr sz="1600">
                <a:solidFill>
                  <a:schemeClr val="accent1"/>
                </a:solidFill>
                <a:latin typeface="Orbitron ExtraBold"/>
                <a:ea typeface="Orbitron ExtraBold"/>
                <a:cs typeface="Orbitron ExtraBold"/>
                <a:sym typeface="Orbitron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35" name="Google Shape;735;p5"/>
          <p:cNvSpPr txBox="1">
            <a:spLocks noGrp="1"/>
          </p:cNvSpPr>
          <p:nvPr>
            <p:ph type="subTitle" idx="2"/>
          </p:nvPr>
        </p:nvSpPr>
        <p:spPr>
          <a:xfrm>
            <a:off x="1524000" y="3642360"/>
            <a:ext cx="2743200" cy="831900"/>
          </a:xfrm>
          <a:prstGeom prst="rect">
            <a:avLst/>
          </a:prstGeom>
        </p:spPr>
        <p:txBody>
          <a:bodyPr spcFirstLastPara="1" wrap="square" lIns="0" tIns="0" rIns="0" bIns="0" anchor="t" anchorCtr="0">
            <a:noAutofit/>
          </a:bodyPr>
          <a:lstStyle>
            <a:lvl1pPr lvl="0" algn="ctr" rtl="0">
              <a:spcBef>
                <a:spcPts val="0"/>
              </a:spcBef>
              <a:spcAft>
                <a:spcPts val="0"/>
              </a:spcAft>
              <a:buSzPts val="1800"/>
              <a:buFont typeface="Lato"/>
              <a:buNone/>
              <a:defRPr sz="1600">
                <a:solidFill>
                  <a:schemeClr val="lt1"/>
                </a:solidFill>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a:endParaRPr/>
          </a:p>
        </p:txBody>
      </p:sp>
      <p:sp>
        <p:nvSpPr>
          <p:cNvPr id="736" name="Google Shape;736;p5"/>
          <p:cNvSpPr txBox="1">
            <a:spLocks noGrp="1"/>
          </p:cNvSpPr>
          <p:nvPr>
            <p:ph type="subTitle" idx="3"/>
          </p:nvPr>
        </p:nvSpPr>
        <p:spPr>
          <a:xfrm>
            <a:off x="4876800" y="3286279"/>
            <a:ext cx="2743200" cy="2742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2400"/>
              <a:buFont typeface="Lato Black"/>
              <a:buNone/>
              <a:defRPr sz="1600">
                <a:solidFill>
                  <a:schemeClr val="accent1"/>
                </a:solidFill>
                <a:latin typeface="Orbitron ExtraBold"/>
                <a:ea typeface="Orbitron ExtraBold"/>
                <a:cs typeface="Orbitron ExtraBold"/>
                <a:sym typeface="Orbitron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37" name="Google Shape;737;p5"/>
          <p:cNvSpPr txBox="1">
            <a:spLocks noGrp="1"/>
          </p:cNvSpPr>
          <p:nvPr>
            <p:ph type="subTitle" idx="4"/>
          </p:nvPr>
        </p:nvSpPr>
        <p:spPr>
          <a:xfrm>
            <a:off x="4876800" y="3642360"/>
            <a:ext cx="2743200" cy="831900"/>
          </a:xfrm>
          <a:prstGeom prst="rect">
            <a:avLst/>
          </a:prstGeom>
        </p:spPr>
        <p:txBody>
          <a:bodyPr spcFirstLastPara="1" wrap="square" lIns="0" tIns="0" rIns="0" bIns="0" anchor="t" anchorCtr="0">
            <a:noAutofit/>
          </a:bodyPr>
          <a:lstStyle>
            <a:lvl1pPr lvl="0" algn="ctr" rtl="0">
              <a:spcBef>
                <a:spcPts val="0"/>
              </a:spcBef>
              <a:spcAft>
                <a:spcPts val="0"/>
              </a:spcAft>
              <a:buSzPts val="1800"/>
              <a:buFont typeface="Lato"/>
              <a:buNone/>
              <a:defRPr sz="1600">
                <a:solidFill>
                  <a:schemeClr val="lt1"/>
                </a:solidFill>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a:endParaRPr/>
          </a:p>
        </p:txBody>
      </p:sp>
      <p:sp>
        <p:nvSpPr>
          <p:cNvPr id="738" name="Google Shape;738;p5"/>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9"/>
        <p:cNvGrpSpPr/>
        <p:nvPr/>
      </p:nvGrpSpPr>
      <p:grpSpPr>
        <a:xfrm>
          <a:off x="0" y="0"/>
          <a:ext cx="0" cy="0"/>
          <a:chOff x="0" y="0"/>
          <a:chExt cx="0" cy="0"/>
        </a:xfrm>
      </p:grpSpPr>
      <p:sp>
        <p:nvSpPr>
          <p:cNvPr id="740" name="Google Shape;740;p6"/>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6"/>
        </a:solidFill>
        <a:effectLst/>
      </p:bgPr>
    </p:bg>
    <p:spTree>
      <p:nvGrpSpPr>
        <p:cNvPr id="1" name="Shape 741"/>
        <p:cNvGrpSpPr/>
        <p:nvPr/>
      </p:nvGrpSpPr>
      <p:grpSpPr>
        <a:xfrm>
          <a:off x="0" y="0"/>
          <a:ext cx="0" cy="0"/>
          <a:chOff x="0" y="0"/>
          <a:chExt cx="0" cy="0"/>
        </a:xfrm>
      </p:grpSpPr>
      <p:sp>
        <p:nvSpPr>
          <p:cNvPr id="742" name="Google Shape;742;p7"/>
          <p:cNvSpPr txBox="1">
            <a:spLocks noGrp="1"/>
          </p:cNvSpPr>
          <p:nvPr>
            <p:ph type="body" idx="1"/>
          </p:nvPr>
        </p:nvSpPr>
        <p:spPr>
          <a:xfrm>
            <a:off x="3038700" y="1995800"/>
            <a:ext cx="3066600" cy="19686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Clr>
                <a:srgbClr val="FFFFFF"/>
              </a:buClr>
              <a:buSzPts val="1600"/>
              <a:buChar char="●"/>
              <a:defRPr sz="1600">
                <a:solidFill>
                  <a:schemeClr val="lt1"/>
                </a:solidFill>
              </a:defRPr>
            </a:lvl1pPr>
            <a:lvl2pPr marL="914400" lvl="1" indent="-330200" algn="ctr">
              <a:spcBef>
                <a:spcPts val="1600"/>
              </a:spcBef>
              <a:spcAft>
                <a:spcPts val="0"/>
              </a:spcAft>
              <a:buClr>
                <a:srgbClr val="FFFFFF"/>
              </a:buClr>
              <a:buSzPts val="1600"/>
              <a:buChar char="○"/>
              <a:defRPr sz="1600">
                <a:solidFill>
                  <a:srgbClr val="FFFFFF"/>
                </a:solidFill>
              </a:defRPr>
            </a:lvl2pPr>
            <a:lvl3pPr marL="1371600" lvl="2" indent="-330200" algn="ctr">
              <a:spcBef>
                <a:spcPts val="1600"/>
              </a:spcBef>
              <a:spcAft>
                <a:spcPts val="0"/>
              </a:spcAft>
              <a:buClr>
                <a:srgbClr val="FFFFFF"/>
              </a:buClr>
              <a:buSzPts val="1600"/>
              <a:buChar char="■"/>
              <a:defRPr sz="1600">
                <a:solidFill>
                  <a:srgbClr val="FFFFFF"/>
                </a:solidFill>
              </a:defRPr>
            </a:lvl3pPr>
            <a:lvl4pPr marL="1828800" lvl="3" indent="-330200" algn="ctr">
              <a:spcBef>
                <a:spcPts val="1600"/>
              </a:spcBef>
              <a:spcAft>
                <a:spcPts val="0"/>
              </a:spcAft>
              <a:buClr>
                <a:srgbClr val="FFFFFF"/>
              </a:buClr>
              <a:buSzPts val="1600"/>
              <a:buChar char="●"/>
              <a:defRPr sz="1600">
                <a:solidFill>
                  <a:srgbClr val="FFFFFF"/>
                </a:solidFill>
              </a:defRPr>
            </a:lvl4pPr>
            <a:lvl5pPr marL="2286000" lvl="4" indent="-330200" algn="ctr">
              <a:spcBef>
                <a:spcPts val="1600"/>
              </a:spcBef>
              <a:spcAft>
                <a:spcPts val="0"/>
              </a:spcAft>
              <a:buClr>
                <a:srgbClr val="FFFFFF"/>
              </a:buClr>
              <a:buSzPts val="1600"/>
              <a:buChar char="○"/>
              <a:defRPr sz="1600">
                <a:solidFill>
                  <a:srgbClr val="FFFFFF"/>
                </a:solidFill>
              </a:defRPr>
            </a:lvl5pPr>
            <a:lvl6pPr marL="2743200" lvl="5" indent="-330200" algn="ctr">
              <a:spcBef>
                <a:spcPts val="1600"/>
              </a:spcBef>
              <a:spcAft>
                <a:spcPts val="0"/>
              </a:spcAft>
              <a:buClr>
                <a:srgbClr val="FFFFFF"/>
              </a:buClr>
              <a:buSzPts val="1600"/>
              <a:buChar char="■"/>
              <a:defRPr sz="1600">
                <a:solidFill>
                  <a:srgbClr val="FFFFFF"/>
                </a:solidFill>
              </a:defRPr>
            </a:lvl6pPr>
            <a:lvl7pPr marL="3200400" lvl="6" indent="-330200" algn="ctr">
              <a:spcBef>
                <a:spcPts val="1600"/>
              </a:spcBef>
              <a:spcAft>
                <a:spcPts val="0"/>
              </a:spcAft>
              <a:buClr>
                <a:srgbClr val="FFFFFF"/>
              </a:buClr>
              <a:buSzPts val="1600"/>
              <a:buChar char="●"/>
              <a:defRPr sz="1600">
                <a:solidFill>
                  <a:srgbClr val="FFFFFF"/>
                </a:solidFill>
              </a:defRPr>
            </a:lvl7pPr>
            <a:lvl8pPr marL="3657600" lvl="7" indent="-330200" algn="ctr">
              <a:spcBef>
                <a:spcPts val="1600"/>
              </a:spcBef>
              <a:spcAft>
                <a:spcPts val="0"/>
              </a:spcAft>
              <a:buClr>
                <a:srgbClr val="FFFFFF"/>
              </a:buClr>
              <a:buSzPts val="1600"/>
              <a:buChar char="○"/>
              <a:defRPr sz="1600">
                <a:solidFill>
                  <a:srgbClr val="FFFFFF"/>
                </a:solidFill>
              </a:defRPr>
            </a:lvl8pPr>
            <a:lvl9pPr marL="4114800" lvl="8" indent="-330200" algn="ctr">
              <a:spcBef>
                <a:spcPts val="1600"/>
              </a:spcBef>
              <a:spcAft>
                <a:spcPts val="1600"/>
              </a:spcAft>
              <a:buClr>
                <a:srgbClr val="FFFFFF"/>
              </a:buClr>
              <a:buSzPts val="1600"/>
              <a:buChar char="■"/>
              <a:defRPr sz="1600">
                <a:solidFill>
                  <a:srgbClr val="FFFFFF"/>
                </a:solidFill>
              </a:defRPr>
            </a:lvl9pPr>
          </a:lstStyle>
          <a:p>
            <a:endParaRPr/>
          </a:p>
        </p:txBody>
      </p:sp>
      <p:sp>
        <p:nvSpPr>
          <p:cNvPr id="743" name="Google Shape;743;p7"/>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44"/>
        <p:cNvGrpSpPr/>
        <p:nvPr/>
      </p:nvGrpSpPr>
      <p:grpSpPr>
        <a:xfrm>
          <a:off x="0" y="0"/>
          <a:ext cx="0" cy="0"/>
          <a:chOff x="0" y="0"/>
          <a:chExt cx="0" cy="0"/>
        </a:xfrm>
      </p:grpSpPr>
      <p:grpSp>
        <p:nvGrpSpPr>
          <p:cNvPr id="745" name="Google Shape;745;p8"/>
          <p:cNvGrpSpPr/>
          <p:nvPr/>
        </p:nvGrpSpPr>
        <p:grpSpPr>
          <a:xfrm flipH="1">
            <a:off x="3794690" y="3966899"/>
            <a:ext cx="882039" cy="932704"/>
            <a:chOff x="7230575" y="3501811"/>
            <a:chExt cx="1540410" cy="1636035"/>
          </a:xfrm>
        </p:grpSpPr>
        <p:grpSp>
          <p:nvGrpSpPr>
            <p:cNvPr id="746" name="Google Shape;746;p8"/>
            <p:cNvGrpSpPr/>
            <p:nvPr/>
          </p:nvGrpSpPr>
          <p:grpSpPr>
            <a:xfrm>
              <a:off x="7655512" y="4362305"/>
              <a:ext cx="775528" cy="775540"/>
              <a:chOff x="7655512" y="4362305"/>
              <a:chExt cx="775528" cy="775540"/>
            </a:xfrm>
          </p:grpSpPr>
          <p:sp>
            <p:nvSpPr>
              <p:cNvPr id="747" name="Google Shape;747;p8"/>
              <p:cNvSpPr/>
              <p:nvPr/>
            </p:nvSpPr>
            <p:spPr>
              <a:xfrm flipH="1">
                <a:off x="7825485" y="5042204"/>
                <a:ext cx="95633" cy="95641"/>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
              <p:cNvSpPr/>
              <p:nvPr/>
            </p:nvSpPr>
            <p:spPr>
              <a:xfrm flipH="1">
                <a:off x="7921094" y="5042204"/>
                <a:ext cx="74382" cy="95641"/>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8"/>
              <p:cNvSpPr/>
              <p:nvPr/>
            </p:nvSpPr>
            <p:spPr>
              <a:xfrm flipH="1">
                <a:off x="7995449" y="5042204"/>
                <a:ext cx="85020" cy="95641"/>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8"/>
              <p:cNvSpPr/>
              <p:nvPr/>
            </p:nvSpPr>
            <p:spPr>
              <a:xfrm flipH="1">
                <a:off x="8080438" y="5042204"/>
                <a:ext cx="95649" cy="95641"/>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
              <p:cNvSpPr/>
              <p:nvPr/>
            </p:nvSpPr>
            <p:spPr>
              <a:xfrm flipH="1">
                <a:off x="7825485" y="495721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8"/>
              <p:cNvSpPr/>
              <p:nvPr/>
            </p:nvSpPr>
            <p:spPr>
              <a:xfrm flipH="1">
                <a:off x="7921094" y="495721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8"/>
              <p:cNvSpPr/>
              <p:nvPr/>
            </p:nvSpPr>
            <p:spPr>
              <a:xfrm flipH="1">
                <a:off x="7995449" y="495721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
              <p:cNvSpPr/>
              <p:nvPr/>
            </p:nvSpPr>
            <p:spPr>
              <a:xfrm flipH="1">
                <a:off x="8080438" y="495721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8"/>
              <p:cNvSpPr/>
              <p:nvPr/>
            </p:nvSpPr>
            <p:spPr>
              <a:xfrm flipH="1">
                <a:off x="7825485" y="4872228"/>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
              <p:cNvSpPr/>
              <p:nvPr/>
            </p:nvSpPr>
            <p:spPr>
              <a:xfrm flipH="1">
                <a:off x="7921094" y="4872228"/>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
              <p:cNvSpPr/>
              <p:nvPr/>
            </p:nvSpPr>
            <p:spPr>
              <a:xfrm flipH="1">
                <a:off x="7995449" y="4872228"/>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
              <p:cNvSpPr/>
              <p:nvPr/>
            </p:nvSpPr>
            <p:spPr>
              <a:xfrm flipH="1">
                <a:off x="8080438" y="4872228"/>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
              <p:cNvSpPr/>
              <p:nvPr/>
            </p:nvSpPr>
            <p:spPr>
              <a:xfrm flipH="1">
                <a:off x="7825485" y="4787235"/>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
              <p:cNvSpPr/>
              <p:nvPr/>
            </p:nvSpPr>
            <p:spPr>
              <a:xfrm flipH="1">
                <a:off x="7921094" y="4787235"/>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
              <p:cNvSpPr/>
              <p:nvPr/>
            </p:nvSpPr>
            <p:spPr>
              <a:xfrm flipH="1">
                <a:off x="7995449" y="478723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
              <p:cNvSpPr/>
              <p:nvPr/>
            </p:nvSpPr>
            <p:spPr>
              <a:xfrm flipH="1">
                <a:off x="8080438" y="4787235"/>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
              <p:cNvSpPr/>
              <p:nvPr/>
            </p:nvSpPr>
            <p:spPr>
              <a:xfrm flipH="1">
                <a:off x="7825485" y="4702251"/>
                <a:ext cx="95633" cy="85012"/>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
              <p:cNvSpPr/>
              <p:nvPr/>
            </p:nvSpPr>
            <p:spPr>
              <a:xfrm flipH="1">
                <a:off x="7921094" y="4702251"/>
                <a:ext cx="74382" cy="85012"/>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
              <p:cNvSpPr/>
              <p:nvPr/>
            </p:nvSpPr>
            <p:spPr>
              <a:xfrm flipH="1">
                <a:off x="7995449" y="4702251"/>
                <a:ext cx="85020" cy="85012"/>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
              <p:cNvSpPr/>
              <p:nvPr/>
            </p:nvSpPr>
            <p:spPr>
              <a:xfrm flipH="1">
                <a:off x="8080438" y="4702251"/>
                <a:ext cx="95649" cy="85012"/>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
              <p:cNvSpPr/>
              <p:nvPr/>
            </p:nvSpPr>
            <p:spPr>
              <a:xfrm flipH="1">
                <a:off x="7655512"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
              <p:cNvSpPr/>
              <p:nvPr/>
            </p:nvSpPr>
            <p:spPr>
              <a:xfrm flipH="1">
                <a:off x="7740496"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
              <p:cNvSpPr/>
              <p:nvPr/>
            </p:nvSpPr>
            <p:spPr>
              <a:xfrm flipH="1">
                <a:off x="7825485" y="4617267"/>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
              <p:cNvSpPr/>
              <p:nvPr/>
            </p:nvSpPr>
            <p:spPr>
              <a:xfrm flipH="1">
                <a:off x="7921094" y="4617267"/>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
              <p:cNvSpPr/>
              <p:nvPr/>
            </p:nvSpPr>
            <p:spPr>
              <a:xfrm flipH="1">
                <a:off x="7995449"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
              <p:cNvSpPr/>
              <p:nvPr/>
            </p:nvSpPr>
            <p:spPr>
              <a:xfrm flipH="1">
                <a:off x="8080438" y="4617267"/>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
              <p:cNvSpPr/>
              <p:nvPr/>
            </p:nvSpPr>
            <p:spPr>
              <a:xfrm flipH="1">
                <a:off x="8176054" y="4617267"/>
                <a:ext cx="74390" cy="85012"/>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
              <p:cNvSpPr/>
              <p:nvPr/>
            </p:nvSpPr>
            <p:spPr>
              <a:xfrm flipH="1">
                <a:off x="8250417"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
              <p:cNvSpPr/>
              <p:nvPr/>
            </p:nvSpPr>
            <p:spPr>
              <a:xfrm flipH="1">
                <a:off x="8335399" y="4617267"/>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
              <p:cNvSpPr/>
              <p:nvPr/>
            </p:nvSpPr>
            <p:spPr>
              <a:xfrm flipH="1">
                <a:off x="7655512" y="4532274"/>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
              <p:cNvSpPr/>
              <p:nvPr/>
            </p:nvSpPr>
            <p:spPr>
              <a:xfrm flipH="1">
                <a:off x="7995449" y="4532274"/>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
              <p:cNvSpPr/>
              <p:nvPr/>
            </p:nvSpPr>
            <p:spPr>
              <a:xfrm flipH="1">
                <a:off x="8335399" y="4532274"/>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
              <p:cNvSpPr/>
              <p:nvPr/>
            </p:nvSpPr>
            <p:spPr>
              <a:xfrm flipH="1">
                <a:off x="7655512" y="4447290"/>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
              <p:cNvSpPr/>
              <p:nvPr/>
            </p:nvSpPr>
            <p:spPr>
              <a:xfrm flipH="1">
                <a:off x="7995449" y="4447290"/>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
              <p:cNvSpPr/>
              <p:nvPr/>
            </p:nvSpPr>
            <p:spPr>
              <a:xfrm flipH="1">
                <a:off x="8335399" y="4447290"/>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
              <p:cNvSpPr/>
              <p:nvPr/>
            </p:nvSpPr>
            <p:spPr>
              <a:xfrm flipH="1">
                <a:off x="7655512" y="4362305"/>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
              <p:cNvSpPr/>
              <p:nvPr/>
            </p:nvSpPr>
            <p:spPr>
              <a:xfrm flipH="1">
                <a:off x="7995449" y="436230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
              <p:cNvSpPr/>
              <p:nvPr/>
            </p:nvSpPr>
            <p:spPr>
              <a:xfrm flipH="1">
                <a:off x="8335399" y="4362305"/>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 name="Google Shape;785;p8"/>
            <p:cNvSpPr/>
            <p:nvPr/>
          </p:nvSpPr>
          <p:spPr>
            <a:xfrm flipH="1">
              <a:off x="731555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
            <p:cNvSpPr/>
            <p:nvPr/>
          </p:nvSpPr>
          <p:spPr>
            <a:xfrm flipH="1">
              <a:off x="7655512"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
            <p:cNvSpPr/>
            <p:nvPr/>
          </p:nvSpPr>
          <p:spPr>
            <a:xfrm flipH="1">
              <a:off x="8080438" y="3671779"/>
              <a:ext cx="95649" cy="95641"/>
            </a:xfrm>
            <a:custGeom>
              <a:avLst/>
              <a:gdLst/>
              <a:ahLst/>
              <a:cxnLst/>
              <a:rect l="l" t="t" r="r" b="b"/>
              <a:pathLst>
                <a:path w="12247" h="12246" extrusionOk="0">
                  <a:moveTo>
                    <a:pt x="1" y="1"/>
                  </a:moveTo>
                  <a:lnTo>
                    <a:pt x="1" y="12246"/>
                  </a:lnTo>
                  <a:lnTo>
                    <a:pt x="12247" y="12246"/>
                  </a:lnTo>
                  <a:lnTo>
                    <a:pt x="1224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
            <p:cNvSpPr/>
            <p:nvPr/>
          </p:nvSpPr>
          <p:spPr>
            <a:xfrm flipH="1">
              <a:off x="8685973" y="3597414"/>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
            <p:cNvSpPr/>
            <p:nvPr/>
          </p:nvSpPr>
          <p:spPr>
            <a:xfrm flipH="1">
              <a:off x="8685973"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
            <p:cNvSpPr/>
            <p:nvPr/>
          </p:nvSpPr>
          <p:spPr>
            <a:xfrm flipH="1">
              <a:off x="8176054"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8"/>
            <p:cNvSpPr/>
            <p:nvPr/>
          </p:nvSpPr>
          <p:spPr>
            <a:xfrm flipH="1">
              <a:off x="825041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 name="Google Shape;792;p8"/>
            <p:cNvGrpSpPr/>
            <p:nvPr/>
          </p:nvGrpSpPr>
          <p:grpSpPr>
            <a:xfrm>
              <a:off x="7230575" y="3501811"/>
              <a:ext cx="1540410" cy="860514"/>
              <a:chOff x="7230575" y="3501811"/>
              <a:chExt cx="1540410" cy="860514"/>
            </a:xfrm>
          </p:grpSpPr>
          <p:sp>
            <p:nvSpPr>
              <p:cNvPr id="793" name="Google Shape;793;p8"/>
              <p:cNvSpPr/>
              <p:nvPr/>
            </p:nvSpPr>
            <p:spPr>
              <a:xfrm flipH="1">
                <a:off x="731555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
              <p:cNvSpPr/>
              <p:nvPr/>
            </p:nvSpPr>
            <p:spPr>
              <a:xfrm flipH="1">
                <a:off x="7400551"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
              <p:cNvSpPr/>
              <p:nvPr/>
            </p:nvSpPr>
            <p:spPr>
              <a:xfrm flipH="1">
                <a:off x="7485535" y="4277321"/>
                <a:ext cx="85012" cy="85004"/>
              </a:xfrm>
              <a:custGeom>
                <a:avLst/>
                <a:gdLst/>
                <a:ahLst/>
                <a:cxnLst/>
                <a:rect l="l" t="t" r="r" b="b"/>
                <a:pathLst>
                  <a:path w="10885" h="10884" extrusionOk="0">
                    <a:moveTo>
                      <a:pt x="0" y="0"/>
                    </a:moveTo>
                    <a:lnTo>
                      <a:pt x="0" y="10884"/>
                    </a:lnTo>
                    <a:lnTo>
                      <a:pt x="10884" y="1088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
              <p:cNvSpPr/>
              <p:nvPr/>
            </p:nvSpPr>
            <p:spPr>
              <a:xfrm flipH="1">
                <a:off x="7570520"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
              <p:cNvSpPr/>
              <p:nvPr/>
            </p:nvSpPr>
            <p:spPr>
              <a:xfrm flipH="1">
                <a:off x="7655512"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
              <p:cNvSpPr/>
              <p:nvPr/>
            </p:nvSpPr>
            <p:spPr>
              <a:xfrm flipH="1">
                <a:off x="7740496"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
              <p:cNvSpPr/>
              <p:nvPr/>
            </p:nvSpPr>
            <p:spPr>
              <a:xfrm flipH="1">
                <a:off x="7825485" y="4277321"/>
                <a:ext cx="95633" cy="85004"/>
              </a:xfrm>
              <a:custGeom>
                <a:avLst/>
                <a:gdLst/>
                <a:ahLst/>
                <a:cxnLst/>
                <a:rect l="l" t="t" r="r" b="b"/>
                <a:pathLst>
                  <a:path w="12245"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
              <p:cNvSpPr/>
              <p:nvPr/>
            </p:nvSpPr>
            <p:spPr>
              <a:xfrm flipH="1">
                <a:off x="7921094" y="4277321"/>
                <a:ext cx="74382" cy="85004"/>
              </a:xfrm>
              <a:custGeom>
                <a:avLst/>
                <a:gdLst/>
                <a:ahLst/>
                <a:cxnLst/>
                <a:rect l="l" t="t" r="r" b="b"/>
                <a:pathLst>
                  <a:path w="9524" h="10884" extrusionOk="0">
                    <a:moveTo>
                      <a:pt x="0" y="0"/>
                    </a:moveTo>
                    <a:lnTo>
                      <a:pt x="0" y="10884"/>
                    </a:lnTo>
                    <a:lnTo>
                      <a:pt x="9523" y="1088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
              <p:cNvSpPr/>
              <p:nvPr/>
            </p:nvSpPr>
            <p:spPr>
              <a:xfrm flipH="1">
                <a:off x="799544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
              <p:cNvSpPr/>
              <p:nvPr/>
            </p:nvSpPr>
            <p:spPr>
              <a:xfrm flipH="1">
                <a:off x="8080438" y="4277321"/>
                <a:ext cx="95649" cy="85004"/>
              </a:xfrm>
              <a:custGeom>
                <a:avLst/>
                <a:gdLst/>
                <a:ahLst/>
                <a:cxnLst/>
                <a:rect l="l" t="t" r="r" b="b"/>
                <a:pathLst>
                  <a:path w="12247" h="10884" extrusionOk="0">
                    <a:moveTo>
                      <a:pt x="1" y="0"/>
                    </a:moveTo>
                    <a:lnTo>
                      <a:pt x="1" y="10884"/>
                    </a:lnTo>
                    <a:lnTo>
                      <a:pt x="12247" y="1088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
              <p:cNvSpPr/>
              <p:nvPr/>
            </p:nvSpPr>
            <p:spPr>
              <a:xfrm flipH="1">
                <a:off x="8176054"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8"/>
              <p:cNvSpPr/>
              <p:nvPr/>
            </p:nvSpPr>
            <p:spPr>
              <a:xfrm flipH="1">
                <a:off x="825041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8"/>
              <p:cNvSpPr/>
              <p:nvPr/>
            </p:nvSpPr>
            <p:spPr>
              <a:xfrm flipH="1">
                <a:off x="8335399" y="4277321"/>
                <a:ext cx="95641" cy="85004"/>
              </a:xfrm>
              <a:custGeom>
                <a:avLst/>
                <a:gdLst/>
                <a:ahLst/>
                <a:cxnLst/>
                <a:rect l="l" t="t" r="r" b="b"/>
                <a:pathLst>
                  <a:path w="12246" h="10884" extrusionOk="0">
                    <a:moveTo>
                      <a:pt x="1" y="0"/>
                    </a:moveTo>
                    <a:lnTo>
                      <a:pt x="1"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
              <p:cNvSpPr/>
              <p:nvPr/>
            </p:nvSpPr>
            <p:spPr>
              <a:xfrm flipH="1">
                <a:off x="8431015"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
              <p:cNvSpPr/>
              <p:nvPr/>
            </p:nvSpPr>
            <p:spPr>
              <a:xfrm flipH="1">
                <a:off x="850537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
              <p:cNvSpPr/>
              <p:nvPr/>
            </p:nvSpPr>
            <p:spPr>
              <a:xfrm flipH="1">
                <a:off x="8590359" y="4277321"/>
                <a:ext cx="95641" cy="85004"/>
              </a:xfrm>
              <a:custGeom>
                <a:avLst/>
                <a:gdLst/>
                <a:ahLst/>
                <a:cxnLst/>
                <a:rect l="l" t="t" r="r" b="b"/>
                <a:pathLst>
                  <a:path w="12246"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
              <p:cNvSpPr/>
              <p:nvPr/>
            </p:nvSpPr>
            <p:spPr>
              <a:xfrm flipH="1">
                <a:off x="731555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8"/>
              <p:cNvSpPr/>
              <p:nvPr/>
            </p:nvSpPr>
            <p:spPr>
              <a:xfrm flipH="1">
                <a:off x="7400551"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8"/>
              <p:cNvSpPr/>
              <p:nvPr/>
            </p:nvSpPr>
            <p:spPr>
              <a:xfrm flipH="1">
                <a:off x="7485535" y="4181710"/>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
              <p:cNvSpPr/>
              <p:nvPr/>
            </p:nvSpPr>
            <p:spPr>
              <a:xfrm flipH="1">
                <a:off x="7570520"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
              <p:cNvSpPr/>
              <p:nvPr/>
            </p:nvSpPr>
            <p:spPr>
              <a:xfrm flipH="1">
                <a:off x="7655512"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
              <p:cNvSpPr/>
              <p:nvPr/>
            </p:nvSpPr>
            <p:spPr>
              <a:xfrm flipH="1">
                <a:off x="7740496"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
              <p:cNvSpPr/>
              <p:nvPr/>
            </p:nvSpPr>
            <p:spPr>
              <a:xfrm flipH="1">
                <a:off x="7825485" y="4181710"/>
                <a:ext cx="95633" cy="95641"/>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
              <p:cNvSpPr/>
              <p:nvPr/>
            </p:nvSpPr>
            <p:spPr>
              <a:xfrm flipH="1">
                <a:off x="7921094" y="4181710"/>
                <a:ext cx="74382" cy="95641"/>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
              <p:cNvSpPr/>
              <p:nvPr/>
            </p:nvSpPr>
            <p:spPr>
              <a:xfrm flipH="1">
                <a:off x="799544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
              <p:cNvSpPr/>
              <p:nvPr/>
            </p:nvSpPr>
            <p:spPr>
              <a:xfrm flipH="1">
                <a:off x="8080438" y="4181710"/>
                <a:ext cx="95649" cy="95641"/>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
              <p:cNvSpPr/>
              <p:nvPr/>
            </p:nvSpPr>
            <p:spPr>
              <a:xfrm flipH="1">
                <a:off x="8176054"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
              <p:cNvSpPr/>
              <p:nvPr/>
            </p:nvSpPr>
            <p:spPr>
              <a:xfrm flipH="1">
                <a:off x="825041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
              <p:cNvSpPr/>
              <p:nvPr/>
            </p:nvSpPr>
            <p:spPr>
              <a:xfrm flipH="1">
                <a:off x="8335399" y="4181710"/>
                <a:ext cx="95641" cy="95641"/>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
              <p:cNvSpPr/>
              <p:nvPr/>
            </p:nvSpPr>
            <p:spPr>
              <a:xfrm flipH="1">
                <a:off x="8431015"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
              <p:cNvSpPr/>
              <p:nvPr/>
            </p:nvSpPr>
            <p:spPr>
              <a:xfrm flipH="1">
                <a:off x="850537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
              <p:cNvSpPr/>
              <p:nvPr/>
            </p:nvSpPr>
            <p:spPr>
              <a:xfrm flipH="1">
                <a:off x="8590359" y="4181710"/>
                <a:ext cx="95641" cy="95641"/>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
              <p:cNvSpPr/>
              <p:nvPr/>
            </p:nvSpPr>
            <p:spPr>
              <a:xfrm flipH="1">
                <a:off x="731555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
              <p:cNvSpPr/>
              <p:nvPr/>
            </p:nvSpPr>
            <p:spPr>
              <a:xfrm flipH="1">
                <a:off x="7400551"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
              <p:cNvSpPr/>
              <p:nvPr/>
            </p:nvSpPr>
            <p:spPr>
              <a:xfrm flipH="1">
                <a:off x="7485535" y="4107344"/>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
              <p:cNvSpPr/>
              <p:nvPr/>
            </p:nvSpPr>
            <p:spPr>
              <a:xfrm flipH="1">
                <a:off x="7570520"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
              <p:cNvSpPr/>
              <p:nvPr/>
            </p:nvSpPr>
            <p:spPr>
              <a:xfrm flipH="1">
                <a:off x="7655512"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
              <p:cNvSpPr/>
              <p:nvPr/>
            </p:nvSpPr>
            <p:spPr>
              <a:xfrm flipH="1">
                <a:off x="7740496"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
              <p:cNvSpPr/>
              <p:nvPr/>
            </p:nvSpPr>
            <p:spPr>
              <a:xfrm flipH="1">
                <a:off x="7825485" y="4107344"/>
                <a:ext cx="95633" cy="74390"/>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
              <p:cNvSpPr/>
              <p:nvPr/>
            </p:nvSpPr>
            <p:spPr>
              <a:xfrm flipH="1">
                <a:off x="7921094" y="4107344"/>
                <a:ext cx="74382" cy="74390"/>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
              <p:cNvSpPr/>
              <p:nvPr/>
            </p:nvSpPr>
            <p:spPr>
              <a:xfrm flipH="1">
                <a:off x="799544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
              <p:cNvSpPr/>
              <p:nvPr/>
            </p:nvSpPr>
            <p:spPr>
              <a:xfrm flipH="1">
                <a:off x="8080438" y="4107344"/>
                <a:ext cx="95649" cy="74390"/>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
              <p:cNvSpPr/>
              <p:nvPr/>
            </p:nvSpPr>
            <p:spPr>
              <a:xfrm flipH="1">
                <a:off x="8176054"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
              <p:cNvSpPr/>
              <p:nvPr/>
            </p:nvSpPr>
            <p:spPr>
              <a:xfrm flipH="1">
                <a:off x="825041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
              <p:cNvSpPr/>
              <p:nvPr/>
            </p:nvSpPr>
            <p:spPr>
              <a:xfrm flipH="1">
                <a:off x="8335399" y="4107344"/>
                <a:ext cx="95641" cy="74390"/>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
              <p:cNvSpPr/>
              <p:nvPr/>
            </p:nvSpPr>
            <p:spPr>
              <a:xfrm flipH="1">
                <a:off x="8431015"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
              <p:cNvSpPr/>
              <p:nvPr/>
            </p:nvSpPr>
            <p:spPr>
              <a:xfrm flipH="1">
                <a:off x="850537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
              <p:cNvSpPr/>
              <p:nvPr/>
            </p:nvSpPr>
            <p:spPr>
              <a:xfrm flipH="1">
                <a:off x="8590359" y="4107344"/>
                <a:ext cx="95641" cy="74390"/>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
              <p:cNvSpPr/>
              <p:nvPr/>
            </p:nvSpPr>
            <p:spPr>
              <a:xfrm flipH="1">
                <a:off x="731555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
              <p:cNvSpPr/>
              <p:nvPr/>
            </p:nvSpPr>
            <p:spPr>
              <a:xfrm flipH="1">
                <a:off x="7400551"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
              <p:cNvSpPr/>
              <p:nvPr/>
            </p:nvSpPr>
            <p:spPr>
              <a:xfrm flipH="1">
                <a:off x="7485535"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
              <p:cNvSpPr/>
              <p:nvPr/>
            </p:nvSpPr>
            <p:spPr>
              <a:xfrm flipH="1">
                <a:off x="7570520"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
              <p:cNvSpPr/>
              <p:nvPr/>
            </p:nvSpPr>
            <p:spPr>
              <a:xfrm flipH="1">
                <a:off x="7655512"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
              <p:cNvSpPr/>
              <p:nvPr/>
            </p:nvSpPr>
            <p:spPr>
              <a:xfrm flipH="1">
                <a:off x="7740496"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flipH="1">
                <a:off x="7825485" y="402235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flipH="1">
                <a:off x="7921094" y="402235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
              <p:cNvSpPr/>
              <p:nvPr/>
            </p:nvSpPr>
            <p:spPr>
              <a:xfrm flipH="1">
                <a:off x="799544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
              <p:cNvSpPr/>
              <p:nvPr/>
            </p:nvSpPr>
            <p:spPr>
              <a:xfrm flipH="1">
                <a:off x="8080438" y="402235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flipH="1">
                <a:off x="8176054"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flipH="1">
                <a:off x="825041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flipH="1">
                <a:off x="8335399" y="4022352"/>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
              <p:cNvSpPr/>
              <p:nvPr/>
            </p:nvSpPr>
            <p:spPr>
              <a:xfrm flipH="1">
                <a:off x="8431015"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
              <p:cNvSpPr/>
              <p:nvPr/>
            </p:nvSpPr>
            <p:spPr>
              <a:xfrm flipH="1">
                <a:off x="850537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flipH="1">
                <a:off x="8590359" y="4022352"/>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flipH="1">
                <a:off x="731555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flipH="1">
                <a:off x="7400551"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
              <p:cNvSpPr/>
              <p:nvPr/>
            </p:nvSpPr>
            <p:spPr>
              <a:xfrm flipH="1">
                <a:off x="7485535" y="3926748"/>
                <a:ext cx="85012" cy="95633"/>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
              <p:cNvSpPr/>
              <p:nvPr/>
            </p:nvSpPr>
            <p:spPr>
              <a:xfrm flipH="1">
                <a:off x="7570520"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flipH="1">
                <a:off x="7655512"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flipH="1">
                <a:off x="7740496"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flipH="1">
                <a:off x="7825485" y="3926748"/>
                <a:ext cx="95633" cy="95633"/>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flipH="1">
                <a:off x="7921094" y="3926748"/>
                <a:ext cx="74382" cy="95633"/>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8"/>
              <p:cNvSpPr/>
              <p:nvPr/>
            </p:nvSpPr>
            <p:spPr>
              <a:xfrm flipH="1">
                <a:off x="799544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8"/>
              <p:cNvSpPr/>
              <p:nvPr/>
            </p:nvSpPr>
            <p:spPr>
              <a:xfrm flipH="1">
                <a:off x="8080438" y="3926748"/>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flipH="1">
                <a:off x="8176054"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flipH="1">
                <a:off x="825041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
              <p:cNvSpPr/>
              <p:nvPr/>
            </p:nvSpPr>
            <p:spPr>
              <a:xfrm flipH="1">
                <a:off x="8335399" y="3926748"/>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
              <p:cNvSpPr/>
              <p:nvPr/>
            </p:nvSpPr>
            <p:spPr>
              <a:xfrm flipH="1">
                <a:off x="8431015"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8"/>
              <p:cNvSpPr/>
              <p:nvPr/>
            </p:nvSpPr>
            <p:spPr>
              <a:xfrm flipH="1">
                <a:off x="850537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8"/>
              <p:cNvSpPr/>
              <p:nvPr/>
            </p:nvSpPr>
            <p:spPr>
              <a:xfrm flipH="1">
                <a:off x="8590359" y="3926748"/>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8"/>
              <p:cNvSpPr/>
              <p:nvPr/>
            </p:nvSpPr>
            <p:spPr>
              <a:xfrm flipH="1">
                <a:off x="731555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8"/>
              <p:cNvSpPr/>
              <p:nvPr/>
            </p:nvSpPr>
            <p:spPr>
              <a:xfrm flipH="1">
                <a:off x="7400551"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8"/>
              <p:cNvSpPr/>
              <p:nvPr/>
            </p:nvSpPr>
            <p:spPr>
              <a:xfrm flipH="1">
                <a:off x="7485535" y="3852383"/>
                <a:ext cx="85012" cy="74390"/>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8"/>
              <p:cNvSpPr/>
              <p:nvPr/>
            </p:nvSpPr>
            <p:spPr>
              <a:xfrm flipH="1">
                <a:off x="7570520"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8"/>
              <p:cNvSpPr/>
              <p:nvPr/>
            </p:nvSpPr>
            <p:spPr>
              <a:xfrm flipH="1">
                <a:off x="7655512"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8"/>
              <p:cNvSpPr/>
              <p:nvPr/>
            </p:nvSpPr>
            <p:spPr>
              <a:xfrm flipH="1">
                <a:off x="7740496"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8"/>
              <p:cNvSpPr/>
              <p:nvPr/>
            </p:nvSpPr>
            <p:spPr>
              <a:xfrm flipH="1">
                <a:off x="7825485" y="3852383"/>
                <a:ext cx="95633" cy="74390"/>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8"/>
              <p:cNvSpPr/>
              <p:nvPr/>
            </p:nvSpPr>
            <p:spPr>
              <a:xfrm flipH="1">
                <a:off x="7921094" y="3852383"/>
                <a:ext cx="74382" cy="74390"/>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
              <p:cNvSpPr/>
              <p:nvPr/>
            </p:nvSpPr>
            <p:spPr>
              <a:xfrm flipH="1">
                <a:off x="799544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8"/>
              <p:cNvSpPr/>
              <p:nvPr/>
            </p:nvSpPr>
            <p:spPr>
              <a:xfrm flipH="1">
                <a:off x="8080438" y="3852383"/>
                <a:ext cx="95649" cy="74390"/>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8"/>
              <p:cNvSpPr/>
              <p:nvPr/>
            </p:nvSpPr>
            <p:spPr>
              <a:xfrm flipH="1">
                <a:off x="8176054"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8"/>
              <p:cNvSpPr/>
              <p:nvPr/>
            </p:nvSpPr>
            <p:spPr>
              <a:xfrm flipH="1">
                <a:off x="825041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8"/>
              <p:cNvSpPr/>
              <p:nvPr/>
            </p:nvSpPr>
            <p:spPr>
              <a:xfrm flipH="1">
                <a:off x="8335399" y="3852383"/>
                <a:ext cx="95641" cy="74390"/>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8"/>
              <p:cNvSpPr/>
              <p:nvPr/>
            </p:nvSpPr>
            <p:spPr>
              <a:xfrm flipH="1">
                <a:off x="8431015"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
              <p:cNvSpPr/>
              <p:nvPr/>
            </p:nvSpPr>
            <p:spPr>
              <a:xfrm flipH="1">
                <a:off x="850537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
              <p:cNvSpPr/>
              <p:nvPr/>
            </p:nvSpPr>
            <p:spPr>
              <a:xfrm flipH="1">
                <a:off x="8590359" y="3852383"/>
                <a:ext cx="95641" cy="74390"/>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8"/>
              <p:cNvSpPr/>
              <p:nvPr/>
            </p:nvSpPr>
            <p:spPr>
              <a:xfrm flipH="1">
                <a:off x="7230575" y="4192329"/>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8"/>
              <p:cNvSpPr/>
              <p:nvPr/>
            </p:nvSpPr>
            <p:spPr>
              <a:xfrm flipH="1">
                <a:off x="7230575" y="4117963"/>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
              <p:cNvSpPr/>
              <p:nvPr/>
            </p:nvSpPr>
            <p:spPr>
              <a:xfrm flipH="1">
                <a:off x="7230575" y="4022352"/>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
              <p:cNvSpPr/>
              <p:nvPr/>
            </p:nvSpPr>
            <p:spPr>
              <a:xfrm flipH="1">
                <a:off x="7230575" y="3937368"/>
                <a:ext cx="85012" cy="85012"/>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
              <p:cNvSpPr/>
              <p:nvPr/>
            </p:nvSpPr>
            <p:spPr>
              <a:xfrm flipH="1">
                <a:off x="7230575" y="3863002"/>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
              <p:cNvSpPr/>
              <p:nvPr/>
            </p:nvSpPr>
            <p:spPr>
              <a:xfrm flipH="1">
                <a:off x="7400551"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
              <p:cNvSpPr/>
              <p:nvPr/>
            </p:nvSpPr>
            <p:spPr>
              <a:xfrm flipH="1">
                <a:off x="7485535"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
              <p:cNvSpPr/>
              <p:nvPr/>
            </p:nvSpPr>
            <p:spPr>
              <a:xfrm flipH="1">
                <a:off x="7570520"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
              <p:cNvSpPr/>
              <p:nvPr/>
            </p:nvSpPr>
            <p:spPr>
              <a:xfrm flipH="1">
                <a:off x="7740496"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
              <p:cNvSpPr/>
              <p:nvPr/>
            </p:nvSpPr>
            <p:spPr>
              <a:xfrm flipH="1">
                <a:off x="7825485" y="3767391"/>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
              <p:cNvSpPr/>
              <p:nvPr/>
            </p:nvSpPr>
            <p:spPr>
              <a:xfrm flipH="1">
                <a:off x="7921094" y="3767391"/>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
              <p:cNvSpPr/>
              <p:nvPr/>
            </p:nvSpPr>
            <p:spPr>
              <a:xfrm flipH="1">
                <a:off x="799544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8"/>
              <p:cNvSpPr/>
              <p:nvPr/>
            </p:nvSpPr>
            <p:spPr>
              <a:xfrm flipH="1">
                <a:off x="8080438" y="3767391"/>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8"/>
              <p:cNvSpPr/>
              <p:nvPr/>
            </p:nvSpPr>
            <p:spPr>
              <a:xfrm flipH="1">
                <a:off x="8176054"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8"/>
              <p:cNvSpPr/>
              <p:nvPr/>
            </p:nvSpPr>
            <p:spPr>
              <a:xfrm flipH="1">
                <a:off x="825041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8"/>
              <p:cNvSpPr/>
              <p:nvPr/>
            </p:nvSpPr>
            <p:spPr>
              <a:xfrm flipH="1">
                <a:off x="8335399" y="3767391"/>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8"/>
              <p:cNvSpPr/>
              <p:nvPr/>
            </p:nvSpPr>
            <p:spPr>
              <a:xfrm flipH="1">
                <a:off x="8431015"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8"/>
              <p:cNvSpPr/>
              <p:nvPr/>
            </p:nvSpPr>
            <p:spPr>
              <a:xfrm flipH="1">
                <a:off x="850537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8"/>
              <p:cNvSpPr/>
              <p:nvPr/>
            </p:nvSpPr>
            <p:spPr>
              <a:xfrm flipH="1">
                <a:off x="8590359" y="3767391"/>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8"/>
              <p:cNvSpPr/>
              <p:nvPr/>
            </p:nvSpPr>
            <p:spPr>
              <a:xfrm flipH="1">
                <a:off x="8176054"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
              <p:cNvSpPr/>
              <p:nvPr/>
            </p:nvSpPr>
            <p:spPr>
              <a:xfrm flipH="1">
                <a:off x="825041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
              <p:cNvSpPr/>
              <p:nvPr/>
            </p:nvSpPr>
            <p:spPr>
              <a:xfrm flipH="1">
                <a:off x="8335399" y="3671779"/>
                <a:ext cx="95641" cy="95641"/>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8"/>
              <p:cNvSpPr/>
              <p:nvPr/>
            </p:nvSpPr>
            <p:spPr>
              <a:xfrm flipH="1">
                <a:off x="8431015"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8"/>
              <p:cNvSpPr/>
              <p:nvPr/>
            </p:nvSpPr>
            <p:spPr>
              <a:xfrm flipH="1">
                <a:off x="850537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8"/>
              <p:cNvSpPr/>
              <p:nvPr/>
            </p:nvSpPr>
            <p:spPr>
              <a:xfrm flipH="1">
                <a:off x="8590359" y="3671779"/>
                <a:ext cx="95641" cy="95641"/>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8"/>
              <p:cNvSpPr/>
              <p:nvPr/>
            </p:nvSpPr>
            <p:spPr>
              <a:xfrm flipH="1">
                <a:off x="8080438" y="3597414"/>
                <a:ext cx="95649" cy="74390"/>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8"/>
              <p:cNvSpPr/>
              <p:nvPr/>
            </p:nvSpPr>
            <p:spPr>
              <a:xfrm flipH="1">
                <a:off x="8176054"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8"/>
              <p:cNvSpPr/>
              <p:nvPr/>
            </p:nvSpPr>
            <p:spPr>
              <a:xfrm flipH="1">
                <a:off x="825041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8"/>
              <p:cNvSpPr/>
              <p:nvPr/>
            </p:nvSpPr>
            <p:spPr>
              <a:xfrm flipH="1">
                <a:off x="8335399" y="3597414"/>
                <a:ext cx="95641" cy="74390"/>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8"/>
              <p:cNvSpPr/>
              <p:nvPr/>
            </p:nvSpPr>
            <p:spPr>
              <a:xfrm flipH="1">
                <a:off x="8431015"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8"/>
              <p:cNvSpPr/>
              <p:nvPr/>
            </p:nvSpPr>
            <p:spPr>
              <a:xfrm flipH="1">
                <a:off x="850537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8"/>
              <p:cNvSpPr/>
              <p:nvPr/>
            </p:nvSpPr>
            <p:spPr>
              <a:xfrm flipH="1">
                <a:off x="8590359" y="3597414"/>
                <a:ext cx="95641" cy="74390"/>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8"/>
              <p:cNvSpPr/>
              <p:nvPr/>
            </p:nvSpPr>
            <p:spPr>
              <a:xfrm flipH="1">
                <a:off x="8685973" y="3693026"/>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8"/>
              <p:cNvSpPr/>
              <p:nvPr/>
            </p:nvSpPr>
            <p:spPr>
              <a:xfrm flipH="1">
                <a:off x="8685973" y="3852383"/>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8"/>
              <p:cNvSpPr/>
              <p:nvPr/>
            </p:nvSpPr>
            <p:spPr>
              <a:xfrm flipH="1">
                <a:off x="8685973" y="3937368"/>
                <a:ext cx="85012" cy="85012"/>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8"/>
              <p:cNvSpPr/>
              <p:nvPr/>
            </p:nvSpPr>
            <p:spPr>
              <a:xfrm flipH="1">
                <a:off x="8685973"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8"/>
              <p:cNvSpPr/>
              <p:nvPr/>
            </p:nvSpPr>
            <p:spPr>
              <a:xfrm flipH="1">
                <a:off x="8685973" y="4107344"/>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8"/>
              <p:cNvSpPr/>
              <p:nvPr/>
            </p:nvSpPr>
            <p:spPr>
              <a:xfrm flipH="1">
                <a:off x="8685973" y="4192329"/>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
              <p:cNvSpPr/>
              <p:nvPr/>
            </p:nvSpPr>
            <p:spPr>
              <a:xfrm flipH="1">
                <a:off x="8080438" y="3501811"/>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8"/>
              <p:cNvSpPr/>
              <p:nvPr/>
            </p:nvSpPr>
            <p:spPr>
              <a:xfrm flipH="1">
                <a:off x="8335399" y="3501811"/>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8"/>
              <p:cNvSpPr/>
              <p:nvPr/>
            </p:nvSpPr>
            <p:spPr>
              <a:xfrm flipH="1">
                <a:off x="8431015"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8"/>
              <p:cNvSpPr/>
              <p:nvPr/>
            </p:nvSpPr>
            <p:spPr>
              <a:xfrm flipH="1">
                <a:off x="850537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8"/>
              <p:cNvSpPr/>
              <p:nvPr/>
            </p:nvSpPr>
            <p:spPr>
              <a:xfrm flipH="1">
                <a:off x="8590359" y="3501811"/>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2" name="Google Shape;932;p8"/>
          <p:cNvGrpSpPr/>
          <p:nvPr/>
        </p:nvGrpSpPr>
        <p:grpSpPr>
          <a:xfrm flipH="1">
            <a:off x="4772527" y="4289713"/>
            <a:ext cx="576768" cy="609899"/>
            <a:chOff x="6163859" y="4325295"/>
            <a:chExt cx="1007280" cy="1069810"/>
          </a:xfrm>
        </p:grpSpPr>
        <p:sp>
          <p:nvSpPr>
            <p:cNvPr id="933" name="Google Shape;933;p8"/>
            <p:cNvSpPr/>
            <p:nvPr/>
          </p:nvSpPr>
          <p:spPr>
            <a:xfrm>
              <a:off x="6719586" y="5332558"/>
              <a:ext cx="62541" cy="62546"/>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8"/>
            <p:cNvSpPr/>
            <p:nvPr/>
          </p:nvSpPr>
          <p:spPr>
            <a:xfrm>
              <a:off x="6670963" y="5332558"/>
              <a:ext cx="48644" cy="62546"/>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8"/>
            <p:cNvSpPr/>
            <p:nvPr/>
          </p:nvSpPr>
          <p:spPr>
            <a:xfrm>
              <a:off x="6615387" y="5332558"/>
              <a:ext cx="55600" cy="62546"/>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8"/>
            <p:cNvSpPr/>
            <p:nvPr/>
          </p:nvSpPr>
          <p:spPr>
            <a:xfrm>
              <a:off x="6552862" y="5332558"/>
              <a:ext cx="62552" cy="62546"/>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8"/>
            <p:cNvSpPr/>
            <p:nvPr/>
          </p:nvSpPr>
          <p:spPr>
            <a:xfrm>
              <a:off x="6719586" y="5276982"/>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8"/>
            <p:cNvSpPr/>
            <p:nvPr/>
          </p:nvSpPr>
          <p:spPr>
            <a:xfrm>
              <a:off x="6670963" y="5276982"/>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8"/>
            <p:cNvSpPr/>
            <p:nvPr/>
          </p:nvSpPr>
          <p:spPr>
            <a:xfrm>
              <a:off x="6615387" y="527698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8"/>
            <p:cNvSpPr/>
            <p:nvPr/>
          </p:nvSpPr>
          <p:spPr>
            <a:xfrm>
              <a:off x="6552862" y="5276982"/>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8"/>
            <p:cNvSpPr/>
            <p:nvPr/>
          </p:nvSpPr>
          <p:spPr>
            <a:xfrm>
              <a:off x="6719586" y="522141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8"/>
            <p:cNvSpPr/>
            <p:nvPr/>
          </p:nvSpPr>
          <p:spPr>
            <a:xfrm>
              <a:off x="6670963" y="522141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8"/>
            <p:cNvSpPr/>
            <p:nvPr/>
          </p:nvSpPr>
          <p:spPr>
            <a:xfrm>
              <a:off x="6615387" y="522141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8"/>
            <p:cNvSpPr/>
            <p:nvPr/>
          </p:nvSpPr>
          <p:spPr>
            <a:xfrm>
              <a:off x="6552862" y="522141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8"/>
            <p:cNvSpPr/>
            <p:nvPr/>
          </p:nvSpPr>
          <p:spPr>
            <a:xfrm>
              <a:off x="6719586" y="5165834"/>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8"/>
            <p:cNvSpPr/>
            <p:nvPr/>
          </p:nvSpPr>
          <p:spPr>
            <a:xfrm>
              <a:off x="6670963" y="5165834"/>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8"/>
            <p:cNvSpPr/>
            <p:nvPr/>
          </p:nvSpPr>
          <p:spPr>
            <a:xfrm>
              <a:off x="6615387" y="5165834"/>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8"/>
            <p:cNvSpPr/>
            <p:nvPr/>
          </p:nvSpPr>
          <p:spPr>
            <a:xfrm>
              <a:off x="6552862" y="5165834"/>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8"/>
            <p:cNvSpPr/>
            <p:nvPr/>
          </p:nvSpPr>
          <p:spPr>
            <a:xfrm>
              <a:off x="6719586" y="5110263"/>
              <a:ext cx="62541" cy="55595"/>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8"/>
            <p:cNvSpPr/>
            <p:nvPr/>
          </p:nvSpPr>
          <p:spPr>
            <a:xfrm>
              <a:off x="6670963" y="5110263"/>
              <a:ext cx="48644" cy="55595"/>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8"/>
            <p:cNvSpPr/>
            <p:nvPr/>
          </p:nvSpPr>
          <p:spPr>
            <a:xfrm>
              <a:off x="6615387" y="5110263"/>
              <a:ext cx="55600" cy="55595"/>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8"/>
            <p:cNvSpPr/>
            <p:nvPr/>
          </p:nvSpPr>
          <p:spPr>
            <a:xfrm>
              <a:off x="6552862" y="5110263"/>
              <a:ext cx="62552" cy="55595"/>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8"/>
            <p:cNvSpPr/>
            <p:nvPr/>
          </p:nvSpPr>
          <p:spPr>
            <a:xfrm>
              <a:off x="6837677"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8"/>
            <p:cNvSpPr/>
            <p:nvPr/>
          </p:nvSpPr>
          <p:spPr>
            <a:xfrm>
              <a:off x="6782101"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8"/>
            <p:cNvSpPr/>
            <p:nvPr/>
          </p:nvSpPr>
          <p:spPr>
            <a:xfrm>
              <a:off x="6719586" y="505469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8"/>
            <p:cNvSpPr/>
            <p:nvPr/>
          </p:nvSpPr>
          <p:spPr>
            <a:xfrm>
              <a:off x="6670963" y="505469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8"/>
            <p:cNvSpPr/>
            <p:nvPr/>
          </p:nvSpPr>
          <p:spPr>
            <a:xfrm>
              <a:off x="6615387"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8"/>
            <p:cNvSpPr/>
            <p:nvPr/>
          </p:nvSpPr>
          <p:spPr>
            <a:xfrm>
              <a:off x="6552862" y="505469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8"/>
            <p:cNvSpPr/>
            <p:nvPr/>
          </p:nvSpPr>
          <p:spPr>
            <a:xfrm>
              <a:off x="6504240" y="5054691"/>
              <a:ext cx="48649" cy="55595"/>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8"/>
            <p:cNvSpPr/>
            <p:nvPr/>
          </p:nvSpPr>
          <p:spPr>
            <a:xfrm>
              <a:off x="6448669"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8"/>
            <p:cNvSpPr/>
            <p:nvPr/>
          </p:nvSpPr>
          <p:spPr>
            <a:xfrm>
              <a:off x="6386148" y="5054691"/>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8"/>
            <p:cNvSpPr/>
            <p:nvPr/>
          </p:nvSpPr>
          <p:spPr>
            <a:xfrm>
              <a:off x="6837677" y="499911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8"/>
            <p:cNvSpPr/>
            <p:nvPr/>
          </p:nvSpPr>
          <p:spPr>
            <a:xfrm>
              <a:off x="6615387" y="4999115"/>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8"/>
            <p:cNvSpPr/>
            <p:nvPr/>
          </p:nvSpPr>
          <p:spPr>
            <a:xfrm>
              <a:off x="6386148" y="4999115"/>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8"/>
            <p:cNvSpPr/>
            <p:nvPr/>
          </p:nvSpPr>
          <p:spPr>
            <a:xfrm>
              <a:off x="6837677" y="4943544"/>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8"/>
            <p:cNvSpPr/>
            <p:nvPr/>
          </p:nvSpPr>
          <p:spPr>
            <a:xfrm>
              <a:off x="6615387" y="4943544"/>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8"/>
            <p:cNvSpPr/>
            <p:nvPr/>
          </p:nvSpPr>
          <p:spPr>
            <a:xfrm>
              <a:off x="6386148" y="4943544"/>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8"/>
            <p:cNvSpPr/>
            <p:nvPr/>
          </p:nvSpPr>
          <p:spPr>
            <a:xfrm>
              <a:off x="6837677" y="4887972"/>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8"/>
            <p:cNvSpPr/>
            <p:nvPr/>
          </p:nvSpPr>
          <p:spPr>
            <a:xfrm>
              <a:off x="6615387" y="488797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8"/>
            <p:cNvSpPr/>
            <p:nvPr/>
          </p:nvSpPr>
          <p:spPr>
            <a:xfrm>
              <a:off x="6386148" y="4887972"/>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8"/>
            <p:cNvSpPr/>
            <p:nvPr/>
          </p:nvSpPr>
          <p:spPr>
            <a:xfrm>
              <a:off x="705996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8"/>
            <p:cNvSpPr/>
            <p:nvPr/>
          </p:nvSpPr>
          <p:spPr>
            <a:xfrm>
              <a:off x="7004396"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8"/>
            <p:cNvSpPr/>
            <p:nvPr/>
          </p:nvSpPr>
          <p:spPr>
            <a:xfrm>
              <a:off x="6948824" y="4832401"/>
              <a:ext cx="55595" cy="55590"/>
            </a:xfrm>
            <a:custGeom>
              <a:avLst/>
              <a:gdLst/>
              <a:ahLst/>
              <a:cxnLst/>
              <a:rect l="l" t="t" r="r" b="b"/>
              <a:pathLst>
                <a:path w="10885" h="10884" extrusionOk="0">
                  <a:moveTo>
                    <a:pt x="0" y="0"/>
                  </a:moveTo>
                  <a:lnTo>
                    <a:pt x="0" y="10884"/>
                  </a:lnTo>
                  <a:lnTo>
                    <a:pt x="10884" y="10884"/>
                  </a:lnTo>
                  <a:lnTo>
                    <a:pt x="1088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8"/>
            <p:cNvSpPr/>
            <p:nvPr/>
          </p:nvSpPr>
          <p:spPr>
            <a:xfrm>
              <a:off x="6893248"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8"/>
            <p:cNvSpPr/>
            <p:nvPr/>
          </p:nvSpPr>
          <p:spPr>
            <a:xfrm>
              <a:off x="6837677"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8"/>
            <p:cNvSpPr/>
            <p:nvPr/>
          </p:nvSpPr>
          <p:spPr>
            <a:xfrm>
              <a:off x="6782101"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8"/>
            <p:cNvSpPr/>
            <p:nvPr/>
          </p:nvSpPr>
          <p:spPr>
            <a:xfrm>
              <a:off x="6719586" y="4832401"/>
              <a:ext cx="62541" cy="55590"/>
            </a:xfrm>
            <a:custGeom>
              <a:avLst/>
              <a:gdLst/>
              <a:ahLst/>
              <a:cxnLst/>
              <a:rect l="l" t="t" r="r" b="b"/>
              <a:pathLst>
                <a:path w="12245"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8"/>
            <p:cNvSpPr/>
            <p:nvPr/>
          </p:nvSpPr>
          <p:spPr>
            <a:xfrm>
              <a:off x="6670963" y="4832401"/>
              <a:ext cx="48644" cy="55590"/>
            </a:xfrm>
            <a:custGeom>
              <a:avLst/>
              <a:gdLst/>
              <a:ahLst/>
              <a:cxnLst/>
              <a:rect l="l" t="t" r="r" b="b"/>
              <a:pathLst>
                <a:path w="9524" h="10884" extrusionOk="0">
                  <a:moveTo>
                    <a:pt x="0" y="0"/>
                  </a:moveTo>
                  <a:lnTo>
                    <a:pt x="0" y="10884"/>
                  </a:lnTo>
                  <a:lnTo>
                    <a:pt x="9523" y="10884"/>
                  </a:lnTo>
                  <a:lnTo>
                    <a:pt x="95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8"/>
            <p:cNvSpPr/>
            <p:nvPr/>
          </p:nvSpPr>
          <p:spPr>
            <a:xfrm>
              <a:off x="661538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8"/>
            <p:cNvSpPr/>
            <p:nvPr/>
          </p:nvSpPr>
          <p:spPr>
            <a:xfrm>
              <a:off x="6552862" y="4832401"/>
              <a:ext cx="62552" cy="55590"/>
            </a:xfrm>
            <a:custGeom>
              <a:avLst/>
              <a:gdLst/>
              <a:ahLst/>
              <a:cxnLst/>
              <a:rect l="l" t="t" r="r" b="b"/>
              <a:pathLst>
                <a:path w="12247" h="10884" extrusionOk="0">
                  <a:moveTo>
                    <a:pt x="1" y="0"/>
                  </a:moveTo>
                  <a:lnTo>
                    <a:pt x="1" y="10884"/>
                  </a:lnTo>
                  <a:lnTo>
                    <a:pt x="12247" y="10884"/>
                  </a:lnTo>
                  <a:lnTo>
                    <a:pt x="1224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8"/>
            <p:cNvSpPr/>
            <p:nvPr/>
          </p:nvSpPr>
          <p:spPr>
            <a:xfrm>
              <a:off x="6504240"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8"/>
            <p:cNvSpPr/>
            <p:nvPr/>
          </p:nvSpPr>
          <p:spPr>
            <a:xfrm>
              <a:off x="6448669"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8"/>
            <p:cNvSpPr/>
            <p:nvPr/>
          </p:nvSpPr>
          <p:spPr>
            <a:xfrm>
              <a:off x="6386148" y="4832401"/>
              <a:ext cx="62546" cy="55590"/>
            </a:xfrm>
            <a:custGeom>
              <a:avLst/>
              <a:gdLst/>
              <a:ahLst/>
              <a:cxnLst/>
              <a:rect l="l" t="t" r="r" b="b"/>
              <a:pathLst>
                <a:path w="12246" h="10884" extrusionOk="0">
                  <a:moveTo>
                    <a:pt x="1" y="0"/>
                  </a:moveTo>
                  <a:lnTo>
                    <a:pt x="1"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
            <p:cNvSpPr/>
            <p:nvPr/>
          </p:nvSpPr>
          <p:spPr>
            <a:xfrm>
              <a:off x="6337521"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
            <p:cNvSpPr/>
            <p:nvPr/>
          </p:nvSpPr>
          <p:spPr>
            <a:xfrm>
              <a:off x="6281950"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8"/>
            <p:cNvSpPr/>
            <p:nvPr/>
          </p:nvSpPr>
          <p:spPr>
            <a:xfrm>
              <a:off x="6219430" y="4832401"/>
              <a:ext cx="62546" cy="55590"/>
            </a:xfrm>
            <a:custGeom>
              <a:avLst/>
              <a:gdLst/>
              <a:ahLst/>
              <a:cxnLst/>
              <a:rect l="l" t="t" r="r" b="b"/>
              <a:pathLst>
                <a:path w="12246"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8"/>
            <p:cNvSpPr/>
            <p:nvPr/>
          </p:nvSpPr>
          <p:spPr>
            <a:xfrm>
              <a:off x="705996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8"/>
            <p:cNvSpPr/>
            <p:nvPr/>
          </p:nvSpPr>
          <p:spPr>
            <a:xfrm>
              <a:off x="7004396"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8"/>
            <p:cNvSpPr/>
            <p:nvPr/>
          </p:nvSpPr>
          <p:spPr>
            <a:xfrm>
              <a:off x="6948824" y="4769881"/>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
            <p:cNvSpPr/>
            <p:nvPr/>
          </p:nvSpPr>
          <p:spPr>
            <a:xfrm>
              <a:off x="6893248"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
            <p:cNvSpPr/>
            <p:nvPr/>
          </p:nvSpPr>
          <p:spPr>
            <a:xfrm>
              <a:off x="6837677"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
            <p:cNvSpPr/>
            <p:nvPr/>
          </p:nvSpPr>
          <p:spPr>
            <a:xfrm>
              <a:off x="6782101"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
            <p:cNvSpPr/>
            <p:nvPr/>
          </p:nvSpPr>
          <p:spPr>
            <a:xfrm>
              <a:off x="6719586" y="4769881"/>
              <a:ext cx="62541" cy="62546"/>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
            <p:cNvSpPr/>
            <p:nvPr/>
          </p:nvSpPr>
          <p:spPr>
            <a:xfrm>
              <a:off x="6670963" y="4769881"/>
              <a:ext cx="48644" cy="62546"/>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8"/>
            <p:cNvSpPr/>
            <p:nvPr/>
          </p:nvSpPr>
          <p:spPr>
            <a:xfrm>
              <a:off x="661538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8"/>
            <p:cNvSpPr/>
            <p:nvPr/>
          </p:nvSpPr>
          <p:spPr>
            <a:xfrm>
              <a:off x="6552862" y="4769881"/>
              <a:ext cx="62552" cy="62546"/>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
            <p:cNvSpPr/>
            <p:nvPr/>
          </p:nvSpPr>
          <p:spPr>
            <a:xfrm>
              <a:off x="6504240"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
            <p:cNvSpPr/>
            <p:nvPr/>
          </p:nvSpPr>
          <p:spPr>
            <a:xfrm>
              <a:off x="6448669"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
            <p:cNvSpPr/>
            <p:nvPr/>
          </p:nvSpPr>
          <p:spPr>
            <a:xfrm>
              <a:off x="6386148" y="4769881"/>
              <a:ext cx="62546" cy="62546"/>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
            <p:cNvSpPr/>
            <p:nvPr/>
          </p:nvSpPr>
          <p:spPr>
            <a:xfrm>
              <a:off x="6337521"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
            <p:cNvSpPr/>
            <p:nvPr/>
          </p:nvSpPr>
          <p:spPr>
            <a:xfrm>
              <a:off x="6281950"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8"/>
            <p:cNvSpPr/>
            <p:nvPr/>
          </p:nvSpPr>
          <p:spPr>
            <a:xfrm>
              <a:off x="6219430" y="4769881"/>
              <a:ext cx="62546" cy="62546"/>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8"/>
            <p:cNvSpPr/>
            <p:nvPr/>
          </p:nvSpPr>
          <p:spPr>
            <a:xfrm>
              <a:off x="705996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8"/>
            <p:cNvSpPr/>
            <p:nvPr/>
          </p:nvSpPr>
          <p:spPr>
            <a:xfrm>
              <a:off x="7004396"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8"/>
            <p:cNvSpPr/>
            <p:nvPr/>
          </p:nvSpPr>
          <p:spPr>
            <a:xfrm>
              <a:off x="6948824" y="4721253"/>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8"/>
            <p:cNvSpPr/>
            <p:nvPr/>
          </p:nvSpPr>
          <p:spPr>
            <a:xfrm>
              <a:off x="6893248"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8"/>
            <p:cNvSpPr/>
            <p:nvPr/>
          </p:nvSpPr>
          <p:spPr>
            <a:xfrm>
              <a:off x="6837677"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8"/>
            <p:cNvSpPr/>
            <p:nvPr/>
          </p:nvSpPr>
          <p:spPr>
            <a:xfrm>
              <a:off x="6782101"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
            <p:cNvSpPr/>
            <p:nvPr/>
          </p:nvSpPr>
          <p:spPr>
            <a:xfrm>
              <a:off x="6719586" y="4721253"/>
              <a:ext cx="62541" cy="48649"/>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8"/>
            <p:cNvSpPr/>
            <p:nvPr/>
          </p:nvSpPr>
          <p:spPr>
            <a:xfrm>
              <a:off x="6670963" y="4721253"/>
              <a:ext cx="48644" cy="48649"/>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8"/>
            <p:cNvSpPr/>
            <p:nvPr/>
          </p:nvSpPr>
          <p:spPr>
            <a:xfrm>
              <a:off x="661538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8"/>
            <p:cNvSpPr/>
            <p:nvPr/>
          </p:nvSpPr>
          <p:spPr>
            <a:xfrm>
              <a:off x="6552862" y="4721253"/>
              <a:ext cx="62552" cy="48649"/>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8"/>
            <p:cNvSpPr/>
            <p:nvPr/>
          </p:nvSpPr>
          <p:spPr>
            <a:xfrm>
              <a:off x="6504240"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8"/>
            <p:cNvSpPr/>
            <p:nvPr/>
          </p:nvSpPr>
          <p:spPr>
            <a:xfrm>
              <a:off x="6448669"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8"/>
            <p:cNvSpPr/>
            <p:nvPr/>
          </p:nvSpPr>
          <p:spPr>
            <a:xfrm>
              <a:off x="6386148" y="4721253"/>
              <a:ext cx="62546" cy="48649"/>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8"/>
            <p:cNvSpPr/>
            <p:nvPr/>
          </p:nvSpPr>
          <p:spPr>
            <a:xfrm>
              <a:off x="6337521"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8"/>
            <p:cNvSpPr/>
            <p:nvPr/>
          </p:nvSpPr>
          <p:spPr>
            <a:xfrm>
              <a:off x="6281950"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8"/>
            <p:cNvSpPr/>
            <p:nvPr/>
          </p:nvSpPr>
          <p:spPr>
            <a:xfrm>
              <a:off x="6219430" y="4721253"/>
              <a:ext cx="62546" cy="48649"/>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8"/>
            <p:cNvSpPr/>
            <p:nvPr/>
          </p:nvSpPr>
          <p:spPr>
            <a:xfrm>
              <a:off x="705996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8"/>
            <p:cNvSpPr/>
            <p:nvPr/>
          </p:nvSpPr>
          <p:spPr>
            <a:xfrm>
              <a:off x="7004396"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8"/>
            <p:cNvSpPr/>
            <p:nvPr/>
          </p:nvSpPr>
          <p:spPr>
            <a:xfrm>
              <a:off x="6948824"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8"/>
            <p:cNvSpPr/>
            <p:nvPr/>
          </p:nvSpPr>
          <p:spPr>
            <a:xfrm>
              <a:off x="6893248"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8"/>
            <p:cNvSpPr/>
            <p:nvPr/>
          </p:nvSpPr>
          <p:spPr>
            <a:xfrm>
              <a:off x="6837677"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8"/>
            <p:cNvSpPr/>
            <p:nvPr/>
          </p:nvSpPr>
          <p:spPr>
            <a:xfrm>
              <a:off x="6782101"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8"/>
            <p:cNvSpPr/>
            <p:nvPr/>
          </p:nvSpPr>
          <p:spPr>
            <a:xfrm>
              <a:off x="6719586" y="4665677"/>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8"/>
            <p:cNvSpPr/>
            <p:nvPr/>
          </p:nvSpPr>
          <p:spPr>
            <a:xfrm>
              <a:off x="6670963" y="4665677"/>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8"/>
            <p:cNvSpPr/>
            <p:nvPr/>
          </p:nvSpPr>
          <p:spPr>
            <a:xfrm>
              <a:off x="661538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8"/>
            <p:cNvSpPr/>
            <p:nvPr/>
          </p:nvSpPr>
          <p:spPr>
            <a:xfrm>
              <a:off x="6552862" y="4665677"/>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8"/>
            <p:cNvSpPr/>
            <p:nvPr/>
          </p:nvSpPr>
          <p:spPr>
            <a:xfrm>
              <a:off x="6504240"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8"/>
            <p:cNvSpPr/>
            <p:nvPr/>
          </p:nvSpPr>
          <p:spPr>
            <a:xfrm>
              <a:off x="6448669"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8"/>
            <p:cNvSpPr/>
            <p:nvPr/>
          </p:nvSpPr>
          <p:spPr>
            <a:xfrm>
              <a:off x="6386148" y="4665677"/>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8"/>
            <p:cNvSpPr/>
            <p:nvPr/>
          </p:nvSpPr>
          <p:spPr>
            <a:xfrm>
              <a:off x="6337521"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8"/>
            <p:cNvSpPr/>
            <p:nvPr/>
          </p:nvSpPr>
          <p:spPr>
            <a:xfrm>
              <a:off x="6281950"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8"/>
            <p:cNvSpPr/>
            <p:nvPr/>
          </p:nvSpPr>
          <p:spPr>
            <a:xfrm>
              <a:off x="6219430" y="4665677"/>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8"/>
            <p:cNvSpPr/>
            <p:nvPr/>
          </p:nvSpPr>
          <p:spPr>
            <a:xfrm>
              <a:off x="705996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8"/>
            <p:cNvSpPr/>
            <p:nvPr/>
          </p:nvSpPr>
          <p:spPr>
            <a:xfrm>
              <a:off x="7004396"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8"/>
            <p:cNvSpPr/>
            <p:nvPr/>
          </p:nvSpPr>
          <p:spPr>
            <a:xfrm>
              <a:off x="6948824" y="4603162"/>
              <a:ext cx="55595" cy="62541"/>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8"/>
            <p:cNvSpPr/>
            <p:nvPr/>
          </p:nvSpPr>
          <p:spPr>
            <a:xfrm>
              <a:off x="6893248"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8"/>
            <p:cNvSpPr/>
            <p:nvPr/>
          </p:nvSpPr>
          <p:spPr>
            <a:xfrm>
              <a:off x="6837677"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8"/>
            <p:cNvSpPr/>
            <p:nvPr/>
          </p:nvSpPr>
          <p:spPr>
            <a:xfrm>
              <a:off x="6782101"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8"/>
            <p:cNvSpPr/>
            <p:nvPr/>
          </p:nvSpPr>
          <p:spPr>
            <a:xfrm>
              <a:off x="6719586" y="4603162"/>
              <a:ext cx="62541" cy="62541"/>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8"/>
            <p:cNvSpPr/>
            <p:nvPr/>
          </p:nvSpPr>
          <p:spPr>
            <a:xfrm>
              <a:off x="6670963" y="4603162"/>
              <a:ext cx="48644" cy="62541"/>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8"/>
            <p:cNvSpPr/>
            <p:nvPr/>
          </p:nvSpPr>
          <p:spPr>
            <a:xfrm>
              <a:off x="661538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8"/>
            <p:cNvSpPr/>
            <p:nvPr/>
          </p:nvSpPr>
          <p:spPr>
            <a:xfrm>
              <a:off x="6552862" y="4603162"/>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8"/>
            <p:cNvSpPr/>
            <p:nvPr/>
          </p:nvSpPr>
          <p:spPr>
            <a:xfrm>
              <a:off x="6504240"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8"/>
            <p:cNvSpPr/>
            <p:nvPr/>
          </p:nvSpPr>
          <p:spPr>
            <a:xfrm>
              <a:off x="6448669"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8"/>
            <p:cNvSpPr/>
            <p:nvPr/>
          </p:nvSpPr>
          <p:spPr>
            <a:xfrm>
              <a:off x="6386148" y="4603162"/>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8"/>
            <p:cNvSpPr/>
            <p:nvPr/>
          </p:nvSpPr>
          <p:spPr>
            <a:xfrm>
              <a:off x="6337521"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8"/>
            <p:cNvSpPr/>
            <p:nvPr/>
          </p:nvSpPr>
          <p:spPr>
            <a:xfrm>
              <a:off x="6281950"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8"/>
            <p:cNvSpPr/>
            <p:nvPr/>
          </p:nvSpPr>
          <p:spPr>
            <a:xfrm>
              <a:off x="6219430" y="4603162"/>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8"/>
            <p:cNvSpPr/>
            <p:nvPr/>
          </p:nvSpPr>
          <p:spPr>
            <a:xfrm>
              <a:off x="705996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8"/>
            <p:cNvSpPr/>
            <p:nvPr/>
          </p:nvSpPr>
          <p:spPr>
            <a:xfrm>
              <a:off x="7004396"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8"/>
            <p:cNvSpPr/>
            <p:nvPr/>
          </p:nvSpPr>
          <p:spPr>
            <a:xfrm>
              <a:off x="6948824" y="4554534"/>
              <a:ext cx="55595" cy="48649"/>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8"/>
            <p:cNvSpPr/>
            <p:nvPr/>
          </p:nvSpPr>
          <p:spPr>
            <a:xfrm>
              <a:off x="6893248"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8"/>
            <p:cNvSpPr/>
            <p:nvPr/>
          </p:nvSpPr>
          <p:spPr>
            <a:xfrm>
              <a:off x="6837677"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8"/>
            <p:cNvSpPr/>
            <p:nvPr/>
          </p:nvSpPr>
          <p:spPr>
            <a:xfrm>
              <a:off x="6782101"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8"/>
            <p:cNvSpPr/>
            <p:nvPr/>
          </p:nvSpPr>
          <p:spPr>
            <a:xfrm>
              <a:off x="6719586" y="4554534"/>
              <a:ext cx="62541" cy="48649"/>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8"/>
            <p:cNvSpPr/>
            <p:nvPr/>
          </p:nvSpPr>
          <p:spPr>
            <a:xfrm>
              <a:off x="6670963" y="4554534"/>
              <a:ext cx="48644" cy="48649"/>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8"/>
            <p:cNvSpPr/>
            <p:nvPr/>
          </p:nvSpPr>
          <p:spPr>
            <a:xfrm>
              <a:off x="661538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8"/>
            <p:cNvSpPr/>
            <p:nvPr/>
          </p:nvSpPr>
          <p:spPr>
            <a:xfrm>
              <a:off x="6552862" y="4554534"/>
              <a:ext cx="62552" cy="48649"/>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8"/>
            <p:cNvSpPr/>
            <p:nvPr/>
          </p:nvSpPr>
          <p:spPr>
            <a:xfrm>
              <a:off x="6504240"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8"/>
            <p:cNvSpPr/>
            <p:nvPr/>
          </p:nvSpPr>
          <p:spPr>
            <a:xfrm>
              <a:off x="6448669"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8"/>
            <p:cNvSpPr/>
            <p:nvPr/>
          </p:nvSpPr>
          <p:spPr>
            <a:xfrm>
              <a:off x="6386148" y="4554534"/>
              <a:ext cx="62546" cy="48649"/>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8"/>
            <p:cNvSpPr/>
            <p:nvPr/>
          </p:nvSpPr>
          <p:spPr>
            <a:xfrm>
              <a:off x="6337521"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8"/>
            <p:cNvSpPr/>
            <p:nvPr/>
          </p:nvSpPr>
          <p:spPr>
            <a:xfrm>
              <a:off x="6281950"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8"/>
            <p:cNvSpPr/>
            <p:nvPr/>
          </p:nvSpPr>
          <p:spPr>
            <a:xfrm>
              <a:off x="6219430" y="4554534"/>
              <a:ext cx="62546" cy="48649"/>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8"/>
            <p:cNvSpPr/>
            <p:nvPr/>
          </p:nvSpPr>
          <p:spPr>
            <a:xfrm>
              <a:off x="705996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8"/>
            <p:cNvSpPr/>
            <p:nvPr/>
          </p:nvSpPr>
          <p:spPr>
            <a:xfrm>
              <a:off x="7115543" y="477682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8"/>
            <p:cNvSpPr/>
            <p:nvPr/>
          </p:nvSpPr>
          <p:spPr>
            <a:xfrm>
              <a:off x="7115543" y="4728197"/>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8"/>
            <p:cNvSpPr/>
            <p:nvPr/>
          </p:nvSpPr>
          <p:spPr>
            <a:xfrm>
              <a:off x="7115543" y="466567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8"/>
            <p:cNvSpPr/>
            <p:nvPr/>
          </p:nvSpPr>
          <p:spPr>
            <a:xfrm>
              <a:off x="7115543" y="4610106"/>
              <a:ext cx="55595" cy="55595"/>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8"/>
            <p:cNvSpPr/>
            <p:nvPr/>
          </p:nvSpPr>
          <p:spPr>
            <a:xfrm>
              <a:off x="7115543" y="4561478"/>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8"/>
            <p:cNvSpPr/>
            <p:nvPr/>
          </p:nvSpPr>
          <p:spPr>
            <a:xfrm>
              <a:off x="7004396"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8"/>
            <p:cNvSpPr/>
            <p:nvPr/>
          </p:nvSpPr>
          <p:spPr>
            <a:xfrm>
              <a:off x="6948824"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8"/>
            <p:cNvSpPr/>
            <p:nvPr/>
          </p:nvSpPr>
          <p:spPr>
            <a:xfrm>
              <a:off x="6893248"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8"/>
            <p:cNvSpPr/>
            <p:nvPr/>
          </p:nvSpPr>
          <p:spPr>
            <a:xfrm>
              <a:off x="6837677"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8"/>
            <p:cNvSpPr/>
            <p:nvPr/>
          </p:nvSpPr>
          <p:spPr>
            <a:xfrm>
              <a:off x="6782101"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8"/>
            <p:cNvSpPr/>
            <p:nvPr/>
          </p:nvSpPr>
          <p:spPr>
            <a:xfrm>
              <a:off x="6719586" y="4498958"/>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8"/>
            <p:cNvSpPr/>
            <p:nvPr/>
          </p:nvSpPr>
          <p:spPr>
            <a:xfrm>
              <a:off x="6670963" y="4498958"/>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8"/>
            <p:cNvSpPr/>
            <p:nvPr/>
          </p:nvSpPr>
          <p:spPr>
            <a:xfrm>
              <a:off x="661538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8"/>
            <p:cNvSpPr/>
            <p:nvPr/>
          </p:nvSpPr>
          <p:spPr>
            <a:xfrm>
              <a:off x="6552862" y="4498958"/>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8"/>
            <p:cNvSpPr/>
            <p:nvPr/>
          </p:nvSpPr>
          <p:spPr>
            <a:xfrm>
              <a:off x="6504240"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8"/>
            <p:cNvSpPr/>
            <p:nvPr/>
          </p:nvSpPr>
          <p:spPr>
            <a:xfrm>
              <a:off x="6448669"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8"/>
            <p:cNvSpPr/>
            <p:nvPr/>
          </p:nvSpPr>
          <p:spPr>
            <a:xfrm>
              <a:off x="6386148" y="4498958"/>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8"/>
            <p:cNvSpPr/>
            <p:nvPr/>
          </p:nvSpPr>
          <p:spPr>
            <a:xfrm>
              <a:off x="6337521"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8"/>
            <p:cNvSpPr/>
            <p:nvPr/>
          </p:nvSpPr>
          <p:spPr>
            <a:xfrm>
              <a:off x="6281950"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8"/>
            <p:cNvSpPr/>
            <p:nvPr/>
          </p:nvSpPr>
          <p:spPr>
            <a:xfrm>
              <a:off x="6219430" y="4498958"/>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8"/>
            <p:cNvSpPr/>
            <p:nvPr/>
          </p:nvSpPr>
          <p:spPr>
            <a:xfrm>
              <a:off x="6552862" y="4436437"/>
              <a:ext cx="62552" cy="62546"/>
            </a:xfrm>
            <a:custGeom>
              <a:avLst/>
              <a:gdLst/>
              <a:ahLst/>
              <a:cxnLst/>
              <a:rect l="l" t="t" r="r" b="b"/>
              <a:pathLst>
                <a:path w="12247" h="12246" extrusionOk="0">
                  <a:moveTo>
                    <a:pt x="1" y="1"/>
                  </a:moveTo>
                  <a:lnTo>
                    <a:pt x="1" y="12246"/>
                  </a:lnTo>
                  <a:lnTo>
                    <a:pt x="12247" y="12246"/>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8"/>
            <p:cNvSpPr/>
            <p:nvPr/>
          </p:nvSpPr>
          <p:spPr>
            <a:xfrm>
              <a:off x="6504240"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8"/>
            <p:cNvSpPr/>
            <p:nvPr/>
          </p:nvSpPr>
          <p:spPr>
            <a:xfrm>
              <a:off x="6448669"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8"/>
            <p:cNvSpPr/>
            <p:nvPr/>
          </p:nvSpPr>
          <p:spPr>
            <a:xfrm>
              <a:off x="6386148" y="4436437"/>
              <a:ext cx="62546" cy="62546"/>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8"/>
            <p:cNvSpPr/>
            <p:nvPr/>
          </p:nvSpPr>
          <p:spPr>
            <a:xfrm>
              <a:off x="6337521"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8"/>
            <p:cNvSpPr/>
            <p:nvPr/>
          </p:nvSpPr>
          <p:spPr>
            <a:xfrm>
              <a:off x="6281950"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8"/>
            <p:cNvSpPr/>
            <p:nvPr/>
          </p:nvSpPr>
          <p:spPr>
            <a:xfrm>
              <a:off x="6219430" y="4436437"/>
              <a:ext cx="62546" cy="62546"/>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8"/>
            <p:cNvSpPr/>
            <p:nvPr/>
          </p:nvSpPr>
          <p:spPr>
            <a:xfrm>
              <a:off x="6552862" y="4387810"/>
              <a:ext cx="62552" cy="48649"/>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8"/>
            <p:cNvSpPr/>
            <p:nvPr/>
          </p:nvSpPr>
          <p:spPr>
            <a:xfrm>
              <a:off x="6504240"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8"/>
            <p:cNvSpPr/>
            <p:nvPr/>
          </p:nvSpPr>
          <p:spPr>
            <a:xfrm>
              <a:off x="6448669"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8"/>
            <p:cNvSpPr/>
            <p:nvPr/>
          </p:nvSpPr>
          <p:spPr>
            <a:xfrm>
              <a:off x="6386148" y="4387810"/>
              <a:ext cx="62546" cy="48649"/>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8"/>
            <p:cNvSpPr/>
            <p:nvPr/>
          </p:nvSpPr>
          <p:spPr>
            <a:xfrm>
              <a:off x="6337521"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8"/>
            <p:cNvSpPr/>
            <p:nvPr/>
          </p:nvSpPr>
          <p:spPr>
            <a:xfrm>
              <a:off x="6281950"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8"/>
            <p:cNvSpPr/>
            <p:nvPr/>
          </p:nvSpPr>
          <p:spPr>
            <a:xfrm>
              <a:off x="6219430" y="4387810"/>
              <a:ext cx="62546" cy="48649"/>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8"/>
            <p:cNvSpPr/>
            <p:nvPr/>
          </p:nvSpPr>
          <p:spPr>
            <a:xfrm>
              <a:off x="6163859" y="4387810"/>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8"/>
            <p:cNvSpPr/>
            <p:nvPr/>
          </p:nvSpPr>
          <p:spPr>
            <a:xfrm>
              <a:off x="6163859" y="4450330"/>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8"/>
            <p:cNvSpPr/>
            <p:nvPr/>
          </p:nvSpPr>
          <p:spPr>
            <a:xfrm>
              <a:off x="6163859"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8"/>
            <p:cNvSpPr/>
            <p:nvPr/>
          </p:nvSpPr>
          <p:spPr>
            <a:xfrm>
              <a:off x="6163859" y="4554534"/>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8"/>
            <p:cNvSpPr/>
            <p:nvPr/>
          </p:nvSpPr>
          <p:spPr>
            <a:xfrm>
              <a:off x="6163859" y="4610106"/>
              <a:ext cx="55595" cy="55595"/>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8"/>
            <p:cNvSpPr/>
            <p:nvPr/>
          </p:nvSpPr>
          <p:spPr>
            <a:xfrm>
              <a:off x="6163859"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8"/>
            <p:cNvSpPr/>
            <p:nvPr/>
          </p:nvSpPr>
          <p:spPr>
            <a:xfrm>
              <a:off x="6163859" y="4721253"/>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8"/>
            <p:cNvSpPr/>
            <p:nvPr/>
          </p:nvSpPr>
          <p:spPr>
            <a:xfrm>
              <a:off x="6163859" y="4776825"/>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8"/>
            <p:cNvSpPr/>
            <p:nvPr/>
          </p:nvSpPr>
          <p:spPr>
            <a:xfrm>
              <a:off x="6552862" y="4325295"/>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8"/>
            <p:cNvSpPr/>
            <p:nvPr/>
          </p:nvSpPr>
          <p:spPr>
            <a:xfrm>
              <a:off x="6504240"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8"/>
            <p:cNvSpPr/>
            <p:nvPr/>
          </p:nvSpPr>
          <p:spPr>
            <a:xfrm>
              <a:off x="6448669"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8"/>
            <p:cNvSpPr/>
            <p:nvPr/>
          </p:nvSpPr>
          <p:spPr>
            <a:xfrm>
              <a:off x="6386148" y="4325295"/>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8"/>
            <p:cNvSpPr/>
            <p:nvPr/>
          </p:nvSpPr>
          <p:spPr>
            <a:xfrm>
              <a:off x="6337521"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8"/>
            <p:cNvSpPr/>
            <p:nvPr/>
          </p:nvSpPr>
          <p:spPr>
            <a:xfrm>
              <a:off x="6281950"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8"/>
            <p:cNvSpPr/>
            <p:nvPr/>
          </p:nvSpPr>
          <p:spPr>
            <a:xfrm>
              <a:off x="6219430" y="4325295"/>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1117;p8"/>
          <p:cNvSpPr/>
          <p:nvPr/>
        </p:nvSpPr>
        <p:spPr>
          <a:xfrm>
            <a:off x="319350" y="243900"/>
            <a:ext cx="8505300" cy="46557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8"/>
          <p:cNvSpPr txBox="1">
            <a:spLocks noGrp="1"/>
          </p:cNvSpPr>
          <p:nvPr>
            <p:ph type="title"/>
          </p:nvPr>
        </p:nvSpPr>
        <p:spPr>
          <a:xfrm>
            <a:off x="1812600" y="1266825"/>
            <a:ext cx="5518800" cy="260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1119" name="Google Shape;1119;p8"/>
          <p:cNvGrpSpPr/>
          <p:nvPr/>
        </p:nvGrpSpPr>
        <p:grpSpPr>
          <a:xfrm>
            <a:off x="7398069" y="2977147"/>
            <a:ext cx="1128443" cy="564218"/>
            <a:chOff x="311697" y="-12"/>
            <a:chExt cx="4437449" cy="2218709"/>
          </a:xfrm>
        </p:grpSpPr>
        <p:sp>
          <p:nvSpPr>
            <p:cNvPr id="1120" name="Google Shape;1120;p8"/>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8"/>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8"/>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8"/>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8"/>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8"/>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8"/>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8"/>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8"/>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8"/>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8"/>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8"/>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8"/>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8"/>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8"/>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8"/>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8"/>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8"/>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8"/>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8"/>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8"/>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8"/>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8"/>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8"/>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8"/>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8"/>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8"/>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8"/>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8"/>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8"/>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8"/>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8"/>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8"/>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8"/>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8"/>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8"/>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8"/>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8"/>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8"/>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8"/>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8"/>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8"/>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8"/>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8"/>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8"/>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8"/>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8"/>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8"/>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8"/>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8"/>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8"/>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8"/>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8"/>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8"/>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8"/>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8"/>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8"/>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8"/>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8"/>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8"/>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8"/>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8"/>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8"/>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8"/>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8"/>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8"/>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8"/>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8"/>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8"/>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8"/>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8"/>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8"/>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8"/>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8"/>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8"/>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8"/>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8"/>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8"/>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8"/>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8"/>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8"/>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8"/>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8"/>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8"/>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8"/>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8"/>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8"/>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8"/>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8"/>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8"/>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8"/>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8"/>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8"/>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8"/>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8"/>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8"/>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8"/>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8"/>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8"/>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8"/>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8"/>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8"/>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8"/>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8"/>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8"/>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8"/>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8"/>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8"/>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8"/>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8"/>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8"/>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8"/>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8"/>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8"/>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8"/>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8"/>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8"/>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8"/>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8"/>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8"/>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8"/>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8"/>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8"/>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8"/>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8"/>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8"/>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8"/>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8"/>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8"/>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8"/>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8"/>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8"/>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8"/>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8"/>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8"/>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8"/>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8"/>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8"/>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8"/>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8"/>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8"/>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8"/>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8"/>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8"/>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8"/>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8"/>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8"/>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8"/>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8"/>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8"/>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8"/>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8"/>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8"/>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8"/>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8"/>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8"/>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8"/>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8"/>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8"/>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8"/>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8"/>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8"/>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8"/>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8"/>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8"/>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8"/>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8"/>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8"/>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8"/>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8"/>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8"/>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8"/>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8"/>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8"/>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8"/>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8"/>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8"/>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8"/>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8"/>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8"/>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8"/>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8"/>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8"/>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8"/>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8"/>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8"/>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8"/>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8"/>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8"/>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8"/>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8"/>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8"/>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8"/>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8"/>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8"/>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8"/>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8"/>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8"/>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8"/>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8"/>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8"/>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8"/>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8"/>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8"/>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8"/>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8"/>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8"/>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8"/>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8"/>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8"/>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8"/>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8"/>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8"/>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8"/>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8"/>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8"/>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8"/>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8"/>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8"/>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8"/>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8"/>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8"/>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8"/>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8"/>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8"/>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8"/>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8"/>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8"/>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8"/>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8"/>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8"/>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8"/>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8"/>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8"/>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8"/>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8"/>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8"/>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8"/>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8"/>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8"/>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8"/>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8"/>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8"/>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8"/>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8"/>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8"/>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8"/>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8"/>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8"/>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8"/>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8"/>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8"/>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8"/>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8"/>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8"/>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8"/>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8"/>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8"/>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8"/>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8"/>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8"/>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8"/>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8"/>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8"/>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8"/>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8"/>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8"/>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8"/>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8"/>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8"/>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8"/>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8"/>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8"/>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8"/>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8"/>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8"/>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8"/>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8"/>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8"/>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8"/>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8"/>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8"/>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8"/>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8"/>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8"/>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8"/>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8"/>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8"/>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8"/>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8"/>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8"/>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8"/>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8"/>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8"/>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8"/>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8"/>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8"/>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8"/>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8"/>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8"/>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8"/>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8"/>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8"/>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8"/>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8"/>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8"/>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8"/>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8"/>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8"/>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8"/>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8"/>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8"/>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8"/>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8"/>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8"/>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8"/>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8"/>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8"/>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8"/>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8"/>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8"/>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8"/>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8"/>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8"/>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8"/>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8"/>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8"/>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8"/>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8"/>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8"/>
          <p:cNvGrpSpPr/>
          <p:nvPr/>
        </p:nvGrpSpPr>
        <p:grpSpPr>
          <a:xfrm>
            <a:off x="560813" y="539503"/>
            <a:ext cx="1443946" cy="721968"/>
            <a:chOff x="311697" y="-12"/>
            <a:chExt cx="4437449" cy="2218709"/>
          </a:xfrm>
        </p:grpSpPr>
        <p:sp>
          <p:nvSpPr>
            <p:cNvPr id="1450" name="Google Shape;1450;p8"/>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8"/>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8"/>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8"/>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8"/>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8"/>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8"/>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8"/>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8"/>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8"/>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8"/>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8"/>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8"/>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8"/>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8"/>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8"/>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8"/>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8"/>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8"/>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8"/>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8"/>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8"/>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8"/>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8"/>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8"/>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8"/>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8"/>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8"/>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8"/>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8"/>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8"/>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8"/>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8"/>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8"/>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8"/>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8"/>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8"/>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8"/>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8"/>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8"/>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8"/>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8"/>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8"/>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8"/>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8"/>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8"/>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8"/>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8"/>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8"/>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8"/>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8"/>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8"/>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8"/>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8"/>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8"/>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8"/>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8"/>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8"/>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8"/>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8"/>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8"/>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8"/>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8"/>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8"/>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8"/>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8"/>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8"/>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8"/>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8"/>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8"/>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8"/>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8"/>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8"/>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8"/>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8"/>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8"/>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8"/>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8"/>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8"/>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8"/>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8"/>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8"/>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8"/>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8"/>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8"/>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8"/>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8"/>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8"/>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8"/>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8"/>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8"/>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8"/>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8"/>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8"/>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8"/>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8"/>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8"/>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8"/>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8"/>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8"/>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8"/>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8"/>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8"/>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8"/>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8"/>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8"/>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8"/>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8"/>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8"/>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8"/>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8"/>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8"/>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8"/>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8"/>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8"/>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8"/>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8"/>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8"/>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8"/>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8"/>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8"/>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8"/>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8"/>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8"/>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8"/>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8"/>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8"/>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8"/>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8"/>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8"/>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8"/>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8"/>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8"/>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8"/>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8"/>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8"/>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8"/>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8"/>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8"/>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8"/>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8"/>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8"/>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8"/>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8"/>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8"/>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8"/>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8"/>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8"/>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8"/>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8"/>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8"/>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8"/>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8"/>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8"/>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8"/>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8"/>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8"/>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8"/>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8"/>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8"/>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8"/>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8"/>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8"/>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8"/>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8"/>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8"/>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8"/>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8"/>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8"/>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8"/>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8"/>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8"/>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8"/>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8"/>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8"/>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8"/>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8"/>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8"/>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8"/>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8"/>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8"/>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8"/>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8"/>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8"/>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8"/>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8"/>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8"/>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8"/>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8"/>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8"/>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8"/>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8"/>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8"/>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8"/>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8"/>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8"/>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8"/>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8"/>
          <p:cNvGrpSpPr/>
          <p:nvPr/>
        </p:nvGrpSpPr>
        <p:grpSpPr>
          <a:xfrm>
            <a:off x="4103916" y="1106508"/>
            <a:ext cx="264001" cy="226285"/>
            <a:chOff x="753950" y="238125"/>
            <a:chExt cx="6111125" cy="5238075"/>
          </a:xfrm>
        </p:grpSpPr>
        <p:sp>
          <p:nvSpPr>
            <p:cNvPr id="1780" name="Google Shape;1780;p8"/>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8"/>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8"/>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8"/>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8"/>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8"/>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8"/>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8"/>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8"/>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7" name="Google Shape;1807;p8"/>
          <p:cNvGrpSpPr/>
          <p:nvPr/>
        </p:nvGrpSpPr>
        <p:grpSpPr>
          <a:xfrm>
            <a:off x="4439996" y="1106508"/>
            <a:ext cx="264001" cy="226285"/>
            <a:chOff x="753950" y="238125"/>
            <a:chExt cx="6111125" cy="5238075"/>
          </a:xfrm>
        </p:grpSpPr>
        <p:sp>
          <p:nvSpPr>
            <p:cNvPr id="1808" name="Google Shape;1808;p8"/>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8"/>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8"/>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8"/>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8"/>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8"/>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8"/>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8"/>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8"/>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8"/>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8"/>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8"/>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8"/>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8"/>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8"/>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8"/>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8"/>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8"/>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5" name="Google Shape;1835;p8"/>
          <p:cNvGrpSpPr/>
          <p:nvPr/>
        </p:nvGrpSpPr>
        <p:grpSpPr>
          <a:xfrm>
            <a:off x="4776076" y="1106508"/>
            <a:ext cx="264001" cy="226285"/>
            <a:chOff x="753950" y="238125"/>
            <a:chExt cx="6111125" cy="5238075"/>
          </a:xfrm>
        </p:grpSpPr>
        <p:sp>
          <p:nvSpPr>
            <p:cNvPr id="1836" name="Google Shape;1836;p8"/>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8"/>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8"/>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8"/>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8"/>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8"/>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8"/>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8"/>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8"/>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8"/>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8"/>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8"/>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8"/>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8"/>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8"/>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8"/>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8"/>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8"/>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8"/>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8"/>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8"/>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8"/>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89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ITLE_AND_BODY_1">
    <p:bg>
      <p:bgPr>
        <a:solidFill>
          <a:schemeClr val="accent6"/>
        </a:solidFill>
        <a:effectLst/>
      </p:bgPr>
    </p:bg>
    <p:spTree>
      <p:nvGrpSpPr>
        <p:cNvPr id="1" name="Shape 1894"/>
        <p:cNvGrpSpPr/>
        <p:nvPr/>
      </p:nvGrpSpPr>
      <p:grpSpPr>
        <a:xfrm>
          <a:off x="0" y="0"/>
          <a:ext cx="0" cy="0"/>
          <a:chOff x="0" y="0"/>
          <a:chExt cx="0" cy="0"/>
        </a:xfrm>
      </p:grpSpPr>
      <p:cxnSp>
        <p:nvCxnSpPr>
          <p:cNvPr id="1895" name="Google Shape;1895;p13"/>
          <p:cNvCxnSpPr/>
          <p:nvPr/>
        </p:nvCxnSpPr>
        <p:spPr>
          <a:xfrm>
            <a:off x="1039500" y="2424889"/>
            <a:ext cx="7065000" cy="0"/>
          </a:xfrm>
          <a:prstGeom prst="straightConnector1">
            <a:avLst/>
          </a:prstGeom>
          <a:noFill/>
          <a:ln w="28575" cap="flat" cmpd="sng">
            <a:solidFill>
              <a:schemeClr val="accent1"/>
            </a:solidFill>
            <a:prstDash val="solid"/>
            <a:round/>
            <a:headEnd type="none" w="med" len="med"/>
            <a:tailEnd type="none" w="med" len="med"/>
          </a:ln>
        </p:spPr>
      </p:cxnSp>
      <p:cxnSp>
        <p:nvCxnSpPr>
          <p:cNvPr id="1896" name="Google Shape;1896;p13"/>
          <p:cNvCxnSpPr/>
          <p:nvPr/>
        </p:nvCxnSpPr>
        <p:spPr>
          <a:xfrm>
            <a:off x="1039500" y="3608864"/>
            <a:ext cx="7065000" cy="0"/>
          </a:xfrm>
          <a:prstGeom prst="straightConnector1">
            <a:avLst/>
          </a:prstGeom>
          <a:noFill/>
          <a:ln w="28575" cap="flat" cmpd="sng">
            <a:solidFill>
              <a:schemeClr val="accent1"/>
            </a:solidFill>
            <a:prstDash val="solid"/>
            <a:round/>
            <a:headEnd type="none" w="med" len="med"/>
            <a:tailEnd type="none" w="med" len="med"/>
          </a:ln>
        </p:spPr>
      </p:cxnSp>
      <p:sp>
        <p:nvSpPr>
          <p:cNvPr id="1897" name="Google Shape;1897;p13"/>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98" name="Google Shape;1898;p13"/>
          <p:cNvSpPr txBox="1">
            <a:spLocks noGrp="1"/>
          </p:cNvSpPr>
          <p:nvPr>
            <p:ph type="title" idx="2"/>
          </p:nvPr>
        </p:nvSpPr>
        <p:spPr>
          <a:xfrm>
            <a:off x="1148450" y="1397525"/>
            <a:ext cx="30888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899" name="Google Shape;1899;p13"/>
          <p:cNvSpPr txBox="1">
            <a:spLocks noGrp="1"/>
          </p:cNvSpPr>
          <p:nvPr>
            <p:ph type="subTitle" idx="1"/>
          </p:nvPr>
        </p:nvSpPr>
        <p:spPr>
          <a:xfrm>
            <a:off x="1148450" y="1657334"/>
            <a:ext cx="3088800" cy="39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00" name="Google Shape;1900;p13"/>
          <p:cNvSpPr txBox="1">
            <a:spLocks noGrp="1"/>
          </p:cNvSpPr>
          <p:nvPr>
            <p:ph type="title" idx="3"/>
          </p:nvPr>
        </p:nvSpPr>
        <p:spPr>
          <a:xfrm>
            <a:off x="1148450" y="2569096"/>
            <a:ext cx="30888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01" name="Google Shape;1901;p13"/>
          <p:cNvSpPr txBox="1">
            <a:spLocks noGrp="1"/>
          </p:cNvSpPr>
          <p:nvPr>
            <p:ph type="subTitle" idx="4"/>
          </p:nvPr>
        </p:nvSpPr>
        <p:spPr>
          <a:xfrm>
            <a:off x="1148450" y="2828905"/>
            <a:ext cx="3088800" cy="39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02" name="Google Shape;1902;p13"/>
          <p:cNvSpPr txBox="1">
            <a:spLocks noGrp="1"/>
          </p:cNvSpPr>
          <p:nvPr>
            <p:ph type="title" idx="5"/>
          </p:nvPr>
        </p:nvSpPr>
        <p:spPr>
          <a:xfrm>
            <a:off x="1148450" y="3740666"/>
            <a:ext cx="30888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03" name="Google Shape;1903;p13"/>
          <p:cNvSpPr txBox="1">
            <a:spLocks noGrp="1"/>
          </p:cNvSpPr>
          <p:nvPr>
            <p:ph type="subTitle" idx="6"/>
          </p:nvPr>
        </p:nvSpPr>
        <p:spPr>
          <a:xfrm>
            <a:off x="1148450" y="4000475"/>
            <a:ext cx="3088800" cy="63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04" name="Google Shape;1904;p13"/>
          <p:cNvSpPr txBox="1">
            <a:spLocks noGrp="1"/>
          </p:cNvSpPr>
          <p:nvPr>
            <p:ph type="title" idx="7"/>
          </p:nvPr>
        </p:nvSpPr>
        <p:spPr>
          <a:xfrm>
            <a:off x="4906750" y="1397525"/>
            <a:ext cx="30888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05" name="Google Shape;1905;p13"/>
          <p:cNvSpPr txBox="1">
            <a:spLocks noGrp="1"/>
          </p:cNvSpPr>
          <p:nvPr>
            <p:ph type="subTitle" idx="8"/>
          </p:nvPr>
        </p:nvSpPr>
        <p:spPr>
          <a:xfrm>
            <a:off x="4906750" y="1657338"/>
            <a:ext cx="3088800" cy="39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06" name="Google Shape;1906;p13"/>
          <p:cNvSpPr txBox="1">
            <a:spLocks noGrp="1"/>
          </p:cNvSpPr>
          <p:nvPr>
            <p:ph type="title" idx="9"/>
          </p:nvPr>
        </p:nvSpPr>
        <p:spPr>
          <a:xfrm>
            <a:off x="4906750" y="2569107"/>
            <a:ext cx="30888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07" name="Google Shape;1907;p13"/>
          <p:cNvSpPr txBox="1">
            <a:spLocks noGrp="1"/>
          </p:cNvSpPr>
          <p:nvPr>
            <p:ph type="subTitle" idx="13"/>
          </p:nvPr>
        </p:nvSpPr>
        <p:spPr>
          <a:xfrm>
            <a:off x="4906750" y="2828920"/>
            <a:ext cx="3088800" cy="39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1908" name="Google Shape;1908;p13"/>
          <p:cNvGrpSpPr/>
          <p:nvPr/>
        </p:nvGrpSpPr>
        <p:grpSpPr>
          <a:xfrm>
            <a:off x="7230575" y="3501811"/>
            <a:ext cx="1540410" cy="1636035"/>
            <a:chOff x="7230575" y="3501811"/>
            <a:chExt cx="1540410" cy="1636035"/>
          </a:xfrm>
        </p:grpSpPr>
        <p:grpSp>
          <p:nvGrpSpPr>
            <p:cNvPr id="1909" name="Google Shape;1909;p13"/>
            <p:cNvGrpSpPr/>
            <p:nvPr/>
          </p:nvGrpSpPr>
          <p:grpSpPr>
            <a:xfrm>
              <a:off x="7655512" y="4362305"/>
              <a:ext cx="775528" cy="775540"/>
              <a:chOff x="7655512" y="4362305"/>
              <a:chExt cx="775528" cy="775540"/>
            </a:xfrm>
          </p:grpSpPr>
          <p:sp>
            <p:nvSpPr>
              <p:cNvPr id="1910" name="Google Shape;1910;p13"/>
              <p:cNvSpPr/>
              <p:nvPr/>
            </p:nvSpPr>
            <p:spPr>
              <a:xfrm flipH="1">
                <a:off x="7825485" y="5042204"/>
                <a:ext cx="95633" cy="95641"/>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3"/>
              <p:cNvSpPr/>
              <p:nvPr/>
            </p:nvSpPr>
            <p:spPr>
              <a:xfrm flipH="1">
                <a:off x="7921094" y="5042204"/>
                <a:ext cx="74382" cy="95641"/>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3"/>
              <p:cNvSpPr/>
              <p:nvPr/>
            </p:nvSpPr>
            <p:spPr>
              <a:xfrm flipH="1">
                <a:off x="7995449" y="5042204"/>
                <a:ext cx="85020" cy="95641"/>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3"/>
              <p:cNvSpPr/>
              <p:nvPr/>
            </p:nvSpPr>
            <p:spPr>
              <a:xfrm flipH="1">
                <a:off x="8080438" y="5042204"/>
                <a:ext cx="95649" cy="95641"/>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3"/>
              <p:cNvSpPr/>
              <p:nvPr/>
            </p:nvSpPr>
            <p:spPr>
              <a:xfrm flipH="1">
                <a:off x="7825485" y="495721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3"/>
              <p:cNvSpPr/>
              <p:nvPr/>
            </p:nvSpPr>
            <p:spPr>
              <a:xfrm flipH="1">
                <a:off x="7921094" y="495721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3"/>
              <p:cNvSpPr/>
              <p:nvPr/>
            </p:nvSpPr>
            <p:spPr>
              <a:xfrm flipH="1">
                <a:off x="7995449" y="495721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3"/>
              <p:cNvSpPr/>
              <p:nvPr/>
            </p:nvSpPr>
            <p:spPr>
              <a:xfrm flipH="1">
                <a:off x="8080438" y="495721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3"/>
              <p:cNvSpPr/>
              <p:nvPr/>
            </p:nvSpPr>
            <p:spPr>
              <a:xfrm flipH="1">
                <a:off x="7825485" y="4872228"/>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3"/>
              <p:cNvSpPr/>
              <p:nvPr/>
            </p:nvSpPr>
            <p:spPr>
              <a:xfrm flipH="1">
                <a:off x="7921094" y="4872228"/>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3"/>
              <p:cNvSpPr/>
              <p:nvPr/>
            </p:nvSpPr>
            <p:spPr>
              <a:xfrm flipH="1">
                <a:off x="7995449" y="4872228"/>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3"/>
              <p:cNvSpPr/>
              <p:nvPr/>
            </p:nvSpPr>
            <p:spPr>
              <a:xfrm flipH="1">
                <a:off x="8080438" y="4872228"/>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3"/>
              <p:cNvSpPr/>
              <p:nvPr/>
            </p:nvSpPr>
            <p:spPr>
              <a:xfrm flipH="1">
                <a:off x="7825485" y="4787235"/>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3"/>
              <p:cNvSpPr/>
              <p:nvPr/>
            </p:nvSpPr>
            <p:spPr>
              <a:xfrm flipH="1">
                <a:off x="7921094" y="4787235"/>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3"/>
              <p:cNvSpPr/>
              <p:nvPr/>
            </p:nvSpPr>
            <p:spPr>
              <a:xfrm flipH="1">
                <a:off x="7995449" y="478723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3"/>
              <p:cNvSpPr/>
              <p:nvPr/>
            </p:nvSpPr>
            <p:spPr>
              <a:xfrm flipH="1">
                <a:off x="8080438" y="4787235"/>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3"/>
              <p:cNvSpPr/>
              <p:nvPr/>
            </p:nvSpPr>
            <p:spPr>
              <a:xfrm flipH="1">
                <a:off x="7825485" y="4702251"/>
                <a:ext cx="95633" cy="85012"/>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3"/>
              <p:cNvSpPr/>
              <p:nvPr/>
            </p:nvSpPr>
            <p:spPr>
              <a:xfrm flipH="1">
                <a:off x="7921094" y="4702251"/>
                <a:ext cx="74382" cy="85012"/>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3"/>
              <p:cNvSpPr/>
              <p:nvPr/>
            </p:nvSpPr>
            <p:spPr>
              <a:xfrm flipH="1">
                <a:off x="7995449" y="4702251"/>
                <a:ext cx="85020" cy="85012"/>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3"/>
              <p:cNvSpPr/>
              <p:nvPr/>
            </p:nvSpPr>
            <p:spPr>
              <a:xfrm flipH="1">
                <a:off x="8080438" y="4702251"/>
                <a:ext cx="95649" cy="85012"/>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3"/>
              <p:cNvSpPr/>
              <p:nvPr/>
            </p:nvSpPr>
            <p:spPr>
              <a:xfrm flipH="1">
                <a:off x="7655512"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3"/>
              <p:cNvSpPr/>
              <p:nvPr/>
            </p:nvSpPr>
            <p:spPr>
              <a:xfrm flipH="1">
                <a:off x="7740496"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3"/>
              <p:cNvSpPr/>
              <p:nvPr/>
            </p:nvSpPr>
            <p:spPr>
              <a:xfrm flipH="1">
                <a:off x="7825485" y="4617267"/>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3"/>
              <p:cNvSpPr/>
              <p:nvPr/>
            </p:nvSpPr>
            <p:spPr>
              <a:xfrm flipH="1">
                <a:off x="7921094" y="4617267"/>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3"/>
              <p:cNvSpPr/>
              <p:nvPr/>
            </p:nvSpPr>
            <p:spPr>
              <a:xfrm flipH="1">
                <a:off x="7995449"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3"/>
              <p:cNvSpPr/>
              <p:nvPr/>
            </p:nvSpPr>
            <p:spPr>
              <a:xfrm flipH="1">
                <a:off x="8080438" y="4617267"/>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3"/>
              <p:cNvSpPr/>
              <p:nvPr/>
            </p:nvSpPr>
            <p:spPr>
              <a:xfrm flipH="1">
                <a:off x="8176054" y="4617267"/>
                <a:ext cx="74390" cy="85012"/>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3"/>
              <p:cNvSpPr/>
              <p:nvPr/>
            </p:nvSpPr>
            <p:spPr>
              <a:xfrm flipH="1">
                <a:off x="8250417"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3"/>
              <p:cNvSpPr/>
              <p:nvPr/>
            </p:nvSpPr>
            <p:spPr>
              <a:xfrm flipH="1">
                <a:off x="8335399" y="4617267"/>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3"/>
              <p:cNvSpPr/>
              <p:nvPr/>
            </p:nvSpPr>
            <p:spPr>
              <a:xfrm flipH="1">
                <a:off x="7655512" y="4532274"/>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3"/>
              <p:cNvSpPr/>
              <p:nvPr/>
            </p:nvSpPr>
            <p:spPr>
              <a:xfrm flipH="1">
                <a:off x="7995449" y="4532274"/>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3"/>
              <p:cNvSpPr/>
              <p:nvPr/>
            </p:nvSpPr>
            <p:spPr>
              <a:xfrm flipH="1">
                <a:off x="8335399" y="4532274"/>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3"/>
              <p:cNvSpPr/>
              <p:nvPr/>
            </p:nvSpPr>
            <p:spPr>
              <a:xfrm flipH="1">
                <a:off x="7655512" y="4447290"/>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3"/>
              <p:cNvSpPr/>
              <p:nvPr/>
            </p:nvSpPr>
            <p:spPr>
              <a:xfrm flipH="1">
                <a:off x="7995449" y="4447290"/>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3"/>
              <p:cNvSpPr/>
              <p:nvPr/>
            </p:nvSpPr>
            <p:spPr>
              <a:xfrm flipH="1">
                <a:off x="8335399" y="4447290"/>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3"/>
              <p:cNvSpPr/>
              <p:nvPr/>
            </p:nvSpPr>
            <p:spPr>
              <a:xfrm flipH="1">
                <a:off x="7655512" y="4362305"/>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3"/>
              <p:cNvSpPr/>
              <p:nvPr/>
            </p:nvSpPr>
            <p:spPr>
              <a:xfrm flipH="1">
                <a:off x="7995449" y="436230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3"/>
              <p:cNvSpPr/>
              <p:nvPr/>
            </p:nvSpPr>
            <p:spPr>
              <a:xfrm flipH="1">
                <a:off x="8335399" y="4362305"/>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8" name="Google Shape;1948;p13"/>
            <p:cNvSpPr/>
            <p:nvPr/>
          </p:nvSpPr>
          <p:spPr>
            <a:xfrm flipH="1">
              <a:off x="731555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3"/>
            <p:cNvSpPr/>
            <p:nvPr/>
          </p:nvSpPr>
          <p:spPr>
            <a:xfrm flipH="1">
              <a:off x="7655512"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3"/>
            <p:cNvSpPr/>
            <p:nvPr/>
          </p:nvSpPr>
          <p:spPr>
            <a:xfrm flipH="1">
              <a:off x="8080438" y="3671779"/>
              <a:ext cx="95649" cy="95641"/>
            </a:xfrm>
            <a:custGeom>
              <a:avLst/>
              <a:gdLst/>
              <a:ahLst/>
              <a:cxnLst/>
              <a:rect l="l" t="t" r="r" b="b"/>
              <a:pathLst>
                <a:path w="12247" h="12246" extrusionOk="0">
                  <a:moveTo>
                    <a:pt x="1" y="1"/>
                  </a:moveTo>
                  <a:lnTo>
                    <a:pt x="1" y="12246"/>
                  </a:lnTo>
                  <a:lnTo>
                    <a:pt x="12247" y="12246"/>
                  </a:lnTo>
                  <a:lnTo>
                    <a:pt x="1224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3"/>
            <p:cNvSpPr/>
            <p:nvPr/>
          </p:nvSpPr>
          <p:spPr>
            <a:xfrm flipH="1">
              <a:off x="8685973" y="3597414"/>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3"/>
            <p:cNvSpPr/>
            <p:nvPr/>
          </p:nvSpPr>
          <p:spPr>
            <a:xfrm flipH="1">
              <a:off x="8685973"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3"/>
            <p:cNvSpPr/>
            <p:nvPr/>
          </p:nvSpPr>
          <p:spPr>
            <a:xfrm flipH="1">
              <a:off x="8176054"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3"/>
            <p:cNvSpPr/>
            <p:nvPr/>
          </p:nvSpPr>
          <p:spPr>
            <a:xfrm flipH="1">
              <a:off x="825041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5" name="Google Shape;1955;p13"/>
            <p:cNvGrpSpPr/>
            <p:nvPr/>
          </p:nvGrpSpPr>
          <p:grpSpPr>
            <a:xfrm>
              <a:off x="7230575" y="3501811"/>
              <a:ext cx="1540410" cy="860514"/>
              <a:chOff x="7230575" y="3501811"/>
              <a:chExt cx="1540410" cy="860514"/>
            </a:xfrm>
          </p:grpSpPr>
          <p:sp>
            <p:nvSpPr>
              <p:cNvPr id="1956" name="Google Shape;1956;p13"/>
              <p:cNvSpPr/>
              <p:nvPr/>
            </p:nvSpPr>
            <p:spPr>
              <a:xfrm flipH="1">
                <a:off x="731555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3"/>
              <p:cNvSpPr/>
              <p:nvPr/>
            </p:nvSpPr>
            <p:spPr>
              <a:xfrm flipH="1">
                <a:off x="7400551"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3"/>
              <p:cNvSpPr/>
              <p:nvPr/>
            </p:nvSpPr>
            <p:spPr>
              <a:xfrm flipH="1">
                <a:off x="7485535" y="4277321"/>
                <a:ext cx="85012" cy="85004"/>
              </a:xfrm>
              <a:custGeom>
                <a:avLst/>
                <a:gdLst/>
                <a:ahLst/>
                <a:cxnLst/>
                <a:rect l="l" t="t" r="r" b="b"/>
                <a:pathLst>
                  <a:path w="10885" h="10884" extrusionOk="0">
                    <a:moveTo>
                      <a:pt x="0" y="0"/>
                    </a:moveTo>
                    <a:lnTo>
                      <a:pt x="0" y="10884"/>
                    </a:lnTo>
                    <a:lnTo>
                      <a:pt x="10884" y="1088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3"/>
              <p:cNvSpPr/>
              <p:nvPr/>
            </p:nvSpPr>
            <p:spPr>
              <a:xfrm flipH="1">
                <a:off x="7570520"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3"/>
              <p:cNvSpPr/>
              <p:nvPr/>
            </p:nvSpPr>
            <p:spPr>
              <a:xfrm flipH="1">
                <a:off x="7655512"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3"/>
              <p:cNvSpPr/>
              <p:nvPr/>
            </p:nvSpPr>
            <p:spPr>
              <a:xfrm flipH="1">
                <a:off x="7740496"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3"/>
              <p:cNvSpPr/>
              <p:nvPr/>
            </p:nvSpPr>
            <p:spPr>
              <a:xfrm flipH="1">
                <a:off x="7825485" y="4277321"/>
                <a:ext cx="95633" cy="85004"/>
              </a:xfrm>
              <a:custGeom>
                <a:avLst/>
                <a:gdLst/>
                <a:ahLst/>
                <a:cxnLst/>
                <a:rect l="l" t="t" r="r" b="b"/>
                <a:pathLst>
                  <a:path w="12245"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
              <p:cNvSpPr/>
              <p:nvPr/>
            </p:nvSpPr>
            <p:spPr>
              <a:xfrm flipH="1">
                <a:off x="7921094" y="4277321"/>
                <a:ext cx="74382" cy="85004"/>
              </a:xfrm>
              <a:custGeom>
                <a:avLst/>
                <a:gdLst/>
                <a:ahLst/>
                <a:cxnLst/>
                <a:rect l="l" t="t" r="r" b="b"/>
                <a:pathLst>
                  <a:path w="9524" h="10884" extrusionOk="0">
                    <a:moveTo>
                      <a:pt x="0" y="0"/>
                    </a:moveTo>
                    <a:lnTo>
                      <a:pt x="0" y="10884"/>
                    </a:lnTo>
                    <a:lnTo>
                      <a:pt x="9523" y="1088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3"/>
              <p:cNvSpPr/>
              <p:nvPr/>
            </p:nvSpPr>
            <p:spPr>
              <a:xfrm flipH="1">
                <a:off x="799544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3"/>
              <p:cNvSpPr/>
              <p:nvPr/>
            </p:nvSpPr>
            <p:spPr>
              <a:xfrm flipH="1">
                <a:off x="8080438" y="4277321"/>
                <a:ext cx="95649" cy="85004"/>
              </a:xfrm>
              <a:custGeom>
                <a:avLst/>
                <a:gdLst/>
                <a:ahLst/>
                <a:cxnLst/>
                <a:rect l="l" t="t" r="r" b="b"/>
                <a:pathLst>
                  <a:path w="12247" h="10884" extrusionOk="0">
                    <a:moveTo>
                      <a:pt x="1" y="0"/>
                    </a:moveTo>
                    <a:lnTo>
                      <a:pt x="1" y="10884"/>
                    </a:lnTo>
                    <a:lnTo>
                      <a:pt x="12247" y="1088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3"/>
              <p:cNvSpPr/>
              <p:nvPr/>
            </p:nvSpPr>
            <p:spPr>
              <a:xfrm flipH="1">
                <a:off x="8176054"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3"/>
              <p:cNvSpPr/>
              <p:nvPr/>
            </p:nvSpPr>
            <p:spPr>
              <a:xfrm flipH="1">
                <a:off x="825041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3"/>
              <p:cNvSpPr/>
              <p:nvPr/>
            </p:nvSpPr>
            <p:spPr>
              <a:xfrm flipH="1">
                <a:off x="8335399" y="4277321"/>
                <a:ext cx="95641" cy="85004"/>
              </a:xfrm>
              <a:custGeom>
                <a:avLst/>
                <a:gdLst/>
                <a:ahLst/>
                <a:cxnLst/>
                <a:rect l="l" t="t" r="r" b="b"/>
                <a:pathLst>
                  <a:path w="12246" h="10884" extrusionOk="0">
                    <a:moveTo>
                      <a:pt x="1" y="0"/>
                    </a:moveTo>
                    <a:lnTo>
                      <a:pt x="1"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3"/>
              <p:cNvSpPr/>
              <p:nvPr/>
            </p:nvSpPr>
            <p:spPr>
              <a:xfrm flipH="1">
                <a:off x="8431015"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
              <p:cNvSpPr/>
              <p:nvPr/>
            </p:nvSpPr>
            <p:spPr>
              <a:xfrm flipH="1">
                <a:off x="850537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3"/>
              <p:cNvSpPr/>
              <p:nvPr/>
            </p:nvSpPr>
            <p:spPr>
              <a:xfrm flipH="1">
                <a:off x="8590359" y="4277321"/>
                <a:ext cx="95641" cy="85004"/>
              </a:xfrm>
              <a:custGeom>
                <a:avLst/>
                <a:gdLst/>
                <a:ahLst/>
                <a:cxnLst/>
                <a:rect l="l" t="t" r="r" b="b"/>
                <a:pathLst>
                  <a:path w="12246"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3"/>
              <p:cNvSpPr/>
              <p:nvPr/>
            </p:nvSpPr>
            <p:spPr>
              <a:xfrm flipH="1">
                <a:off x="731555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3"/>
              <p:cNvSpPr/>
              <p:nvPr/>
            </p:nvSpPr>
            <p:spPr>
              <a:xfrm flipH="1">
                <a:off x="7400551"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3"/>
              <p:cNvSpPr/>
              <p:nvPr/>
            </p:nvSpPr>
            <p:spPr>
              <a:xfrm flipH="1">
                <a:off x="7485535" y="4181710"/>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3"/>
              <p:cNvSpPr/>
              <p:nvPr/>
            </p:nvSpPr>
            <p:spPr>
              <a:xfrm flipH="1">
                <a:off x="7570520"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
              <p:cNvSpPr/>
              <p:nvPr/>
            </p:nvSpPr>
            <p:spPr>
              <a:xfrm flipH="1">
                <a:off x="7655512"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
              <p:cNvSpPr/>
              <p:nvPr/>
            </p:nvSpPr>
            <p:spPr>
              <a:xfrm flipH="1">
                <a:off x="7740496"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3"/>
              <p:cNvSpPr/>
              <p:nvPr/>
            </p:nvSpPr>
            <p:spPr>
              <a:xfrm flipH="1">
                <a:off x="7825485" y="4181710"/>
                <a:ext cx="95633" cy="95641"/>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3"/>
              <p:cNvSpPr/>
              <p:nvPr/>
            </p:nvSpPr>
            <p:spPr>
              <a:xfrm flipH="1">
                <a:off x="7921094" y="4181710"/>
                <a:ext cx="74382" cy="95641"/>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3"/>
              <p:cNvSpPr/>
              <p:nvPr/>
            </p:nvSpPr>
            <p:spPr>
              <a:xfrm flipH="1">
                <a:off x="799544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
              <p:cNvSpPr/>
              <p:nvPr/>
            </p:nvSpPr>
            <p:spPr>
              <a:xfrm flipH="1">
                <a:off x="8080438" y="4181710"/>
                <a:ext cx="95649" cy="95641"/>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
              <p:cNvSpPr/>
              <p:nvPr/>
            </p:nvSpPr>
            <p:spPr>
              <a:xfrm flipH="1">
                <a:off x="8176054"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
              <p:cNvSpPr/>
              <p:nvPr/>
            </p:nvSpPr>
            <p:spPr>
              <a:xfrm flipH="1">
                <a:off x="825041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3"/>
              <p:cNvSpPr/>
              <p:nvPr/>
            </p:nvSpPr>
            <p:spPr>
              <a:xfrm flipH="1">
                <a:off x="8335399" y="4181710"/>
                <a:ext cx="95641" cy="95641"/>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3"/>
              <p:cNvSpPr/>
              <p:nvPr/>
            </p:nvSpPr>
            <p:spPr>
              <a:xfrm flipH="1">
                <a:off x="8431015"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
              <p:cNvSpPr/>
              <p:nvPr/>
            </p:nvSpPr>
            <p:spPr>
              <a:xfrm flipH="1">
                <a:off x="850537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
              <p:cNvSpPr/>
              <p:nvPr/>
            </p:nvSpPr>
            <p:spPr>
              <a:xfrm flipH="1">
                <a:off x="8590359" y="4181710"/>
                <a:ext cx="95641" cy="95641"/>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
              <p:cNvSpPr/>
              <p:nvPr/>
            </p:nvSpPr>
            <p:spPr>
              <a:xfrm flipH="1">
                <a:off x="731555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3"/>
              <p:cNvSpPr/>
              <p:nvPr/>
            </p:nvSpPr>
            <p:spPr>
              <a:xfrm flipH="1">
                <a:off x="7400551"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3"/>
              <p:cNvSpPr/>
              <p:nvPr/>
            </p:nvSpPr>
            <p:spPr>
              <a:xfrm flipH="1">
                <a:off x="7485535" y="4107344"/>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3"/>
              <p:cNvSpPr/>
              <p:nvPr/>
            </p:nvSpPr>
            <p:spPr>
              <a:xfrm flipH="1">
                <a:off x="7570520"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
              <p:cNvSpPr/>
              <p:nvPr/>
            </p:nvSpPr>
            <p:spPr>
              <a:xfrm flipH="1">
                <a:off x="7655512"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3"/>
              <p:cNvSpPr/>
              <p:nvPr/>
            </p:nvSpPr>
            <p:spPr>
              <a:xfrm flipH="1">
                <a:off x="7740496"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3"/>
              <p:cNvSpPr/>
              <p:nvPr/>
            </p:nvSpPr>
            <p:spPr>
              <a:xfrm flipH="1">
                <a:off x="7825485" y="4107344"/>
                <a:ext cx="95633" cy="74390"/>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3"/>
              <p:cNvSpPr/>
              <p:nvPr/>
            </p:nvSpPr>
            <p:spPr>
              <a:xfrm flipH="1">
                <a:off x="7921094" y="4107344"/>
                <a:ext cx="74382" cy="74390"/>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3"/>
              <p:cNvSpPr/>
              <p:nvPr/>
            </p:nvSpPr>
            <p:spPr>
              <a:xfrm flipH="1">
                <a:off x="799544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
              <p:cNvSpPr/>
              <p:nvPr/>
            </p:nvSpPr>
            <p:spPr>
              <a:xfrm flipH="1">
                <a:off x="8080438" y="4107344"/>
                <a:ext cx="95649" cy="74390"/>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
              <p:cNvSpPr/>
              <p:nvPr/>
            </p:nvSpPr>
            <p:spPr>
              <a:xfrm flipH="1">
                <a:off x="8176054"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3"/>
              <p:cNvSpPr/>
              <p:nvPr/>
            </p:nvSpPr>
            <p:spPr>
              <a:xfrm flipH="1">
                <a:off x="825041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3"/>
              <p:cNvSpPr/>
              <p:nvPr/>
            </p:nvSpPr>
            <p:spPr>
              <a:xfrm flipH="1">
                <a:off x="8335399" y="4107344"/>
                <a:ext cx="95641" cy="74390"/>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3"/>
              <p:cNvSpPr/>
              <p:nvPr/>
            </p:nvSpPr>
            <p:spPr>
              <a:xfrm flipH="1">
                <a:off x="8431015"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
              <p:cNvSpPr/>
              <p:nvPr/>
            </p:nvSpPr>
            <p:spPr>
              <a:xfrm flipH="1">
                <a:off x="850537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
              <p:cNvSpPr/>
              <p:nvPr/>
            </p:nvSpPr>
            <p:spPr>
              <a:xfrm flipH="1">
                <a:off x="8590359" y="4107344"/>
                <a:ext cx="95641" cy="74390"/>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
              <p:cNvSpPr/>
              <p:nvPr/>
            </p:nvSpPr>
            <p:spPr>
              <a:xfrm flipH="1">
                <a:off x="731555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
              <p:cNvSpPr/>
              <p:nvPr/>
            </p:nvSpPr>
            <p:spPr>
              <a:xfrm flipH="1">
                <a:off x="7400551"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3"/>
              <p:cNvSpPr/>
              <p:nvPr/>
            </p:nvSpPr>
            <p:spPr>
              <a:xfrm flipH="1">
                <a:off x="7485535"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3"/>
              <p:cNvSpPr/>
              <p:nvPr/>
            </p:nvSpPr>
            <p:spPr>
              <a:xfrm flipH="1">
                <a:off x="7570520"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3"/>
              <p:cNvSpPr/>
              <p:nvPr/>
            </p:nvSpPr>
            <p:spPr>
              <a:xfrm flipH="1">
                <a:off x="7655512"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
              <p:cNvSpPr/>
              <p:nvPr/>
            </p:nvSpPr>
            <p:spPr>
              <a:xfrm flipH="1">
                <a:off x="7740496"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
              <p:cNvSpPr/>
              <p:nvPr/>
            </p:nvSpPr>
            <p:spPr>
              <a:xfrm flipH="1">
                <a:off x="7825485" y="402235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
              <p:cNvSpPr/>
              <p:nvPr/>
            </p:nvSpPr>
            <p:spPr>
              <a:xfrm flipH="1">
                <a:off x="7921094" y="402235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3"/>
              <p:cNvSpPr/>
              <p:nvPr/>
            </p:nvSpPr>
            <p:spPr>
              <a:xfrm flipH="1">
                <a:off x="799544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3"/>
              <p:cNvSpPr/>
              <p:nvPr/>
            </p:nvSpPr>
            <p:spPr>
              <a:xfrm flipH="1">
                <a:off x="8080438" y="402235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3"/>
              <p:cNvSpPr/>
              <p:nvPr/>
            </p:nvSpPr>
            <p:spPr>
              <a:xfrm flipH="1">
                <a:off x="8176054"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3"/>
              <p:cNvSpPr/>
              <p:nvPr/>
            </p:nvSpPr>
            <p:spPr>
              <a:xfrm flipH="1">
                <a:off x="825041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3"/>
              <p:cNvSpPr/>
              <p:nvPr/>
            </p:nvSpPr>
            <p:spPr>
              <a:xfrm flipH="1">
                <a:off x="8335399" y="4022352"/>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
              <p:cNvSpPr/>
              <p:nvPr/>
            </p:nvSpPr>
            <p:spPr>
              <a:xfrm flipH="1">
                <a:off x="8431015"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3"/>
              <p:cNvSpPr/>
              <p:nvPr/>
            </p:nvSpPr>
            <p:spPr>
              <a:xfrm flipH="1">
                <a:off x="850537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3"/>
              <p:cNvSpPr/>
              <p:nvPr/>
            </p:nvSpPr>
            <p:spPr>
              <a:xfrm flipH="1">
                <a:off x="8590359" y="4022352"/>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
              <p:cNvSpPr/>
              <p:nvPr/>
            </p:nvSpPr>
            <p:spPr>
              <a:xfrm flipH="1">
                <a:off x="731555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3"/>
              <p:cNvSpPr/>
              <p:nvPr/>
            </p:nvSpPr>
            <p:spPr>
              <a:xfrm flipH="1">
                <a:off x="7400551"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3"/>
              <p:cNvSpPr/>
              <p:nvPr/>
            </p:nvSpPr>
            <p:spPr>
              <a:xfrm flipH="1">
                <a:off x="7485535" y="3926748"/>
                <a:ext cx="85012" cy="95633"/>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
              <p:cNvSpPr/>
              <p:nvPr/>
            </p:nvSpPr>
            <p:spPr>
              <a:xfrm flipH="1">
                <a:off x="7570520"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3"/>
              <p:cNvSpPr/>
              <p:nvPr/>
            </p:nvSpPr>
            <p:spPr>
              <a:xfrm flipH="1">
                <a:off x="7655512"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3"/>
              <p:cNvSpPr/>
              <p:nvPr/>
            </p:nvSpPr>
            <p:spPr>
              <a:xfrm flipH="1">
                <a:off x="7740496"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
              <p:cNvSpPr/>
              <p:nvPr/>
            </p:nvSpPr>
            <p:spPr>
              <a:xfrm flipH="1">
                <a:off x="7825485" y="3926748"/>
                <a:ext cx="95633" cy="95633"/>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3"/>
              <p:cNvSpPr/>
              <p:nvPr/>
            </p:nvSpPr>
            <p:spPr>
              <a:xfrm flipH="1">
                <a:off x="7921094" y="3926748"/>
                <a:ext cx="74382" cy="95633"/>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3"/>
              <p:cNvSpPr/>
              <p:nvPr/>
            </p:nvSpPr>
            <p:spPr>
              <a:xfrm flipH="1">
                <a:off x="799544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
              <p:cNvSpPr/>
              <p:nvPr/>
            </p:nvSpPr>
            <p:spPr>
              <a:xfrm flipH="1">
                <a:off x="8080438" y="3926748"/>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3"/>
              <p:cNvSpPr/>
              <p:nvPr/>
            </p:nvSpPr>
            <p:spPr>
              <a:xfrm flipH="1">
                <a:off x="8176054"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3"/>
              <p:cNvSpPr/>
              <p:nvPr/>
            </p:nvSpPr>
            <p:spPr>
              <a:xfrm flipH="1">
                <a:off x="825041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
              <p:cNvSpPr/>
              <p:nvPr/>
            </p:nvSpPr>
            <p:spPr>
              <a:xfrm flipH="1">
                <a:off x="8335399" y="3926748"/>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3"/>
              <p:cNvSpPr/>
              <p:nvPr/>
            </p:nvSpPr>
            <p:spPr>
              <a:xfrm flipH="1">
                <a:off x="8431015"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3"/>
              <p:cNvSpPr/>
              <p:nvPr/>
            </p:nvSpPr>
            <p:spPr>
              <a:xfrm flipH="1">
                <a:off x="850537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
              <p:cNvSpPr/>
              <p:nvPr/>
            </p:nvSpPr>
            <p:spPr>
              <a:xfrm flipH="1">
                <a:off x="8590359" y="3926748"/>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3"/>
              <p:cNvSpPr/>
              <p:nvPr/>
            </p:nvSpPr>
            <p:spPr>
              <a:xfrm flipH="1">
                <a:off x="731555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3"/>
              <p:cNvSpPr/>
              <p:nvPr/>
            </p:nvSpPr>
            <p:spPr>
              <a:xfrm flipH="1">
                <a:off x="7400551"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3"/>
              <p:cNvSpPr/>
              <p:nvPr/>
            </p:nvSpPr>
            <p:spPr>
              <a:xfrm flipH="1">
                <a:off x="7485535" y="3852383"/>
                <a:ext cx="85012" cy="74390"/>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3"/>
              <p:cNvSpPr/>
              <p:nvPr/>
            </p:nvSpPr>
            <p:spPr>
              <a:xfrm flipH="1">
                <a:off x="7570520"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3"/>
              <p:cNvSpPr/>
              <p:nvPr/>
            </p:nvSpPr>
            <p:spPr>
              <a:xfrm flipH="1">
                <a:off x="7655512"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3"/>
              <p:cNvSpPr/>
              <p:nvPr/>
            </p:nvSpPr>
            <p:spPr>
              <a:xfrm flipH="1">
                <a:off x="7740496"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3"/>
              <p:cNvSpPr/>
              <p:nvPr/>
            </p:nvSpPr>
            <p:spPr>
              <a:xfrm flipH="1">
                <a:off x="7825485" y="3852383"/>
                <a:ext cx="95633" cy="74390"/>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3"/>
              <p:cNvSpPr/>
              <p:nvPr/>
            </p:nvSpPr>
            <p:spPr>
              <a:xfrm flipH="1">
                <a:off x="7921094" y="3852383"/>
                <a:ext cx="74382" cy="74390"/>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3"/>
              <p:cNvSpPr/>
              <p:nvPr/>
            </p:nvSpPr>
            <p:spPr>
              <a:xfrm flipH="1">
                <a:off x="799544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3"/>
              <p:cNvSpPr/>
              <p:nvPr/>
            </p:nvSpPr>
            <p:spPr>
              <a:xfrm flipH="1">
                <a:off x="8080438" y="3852383"/>
                <a:ext cx="95649" cy="74390"/>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3"/>
              <p:cNvSpPr/>
              <p:nvPr/>
            </p:nvSpPr>
            <p:spPr>
              <a:xfrm flipH="1">
                <a:off x="8176054"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3"/>
              <p:cNvSpPr/>
              <p:nvPr/>
            </p:nvSpPr>
            <p:spPr>
              <a:xfrm flipH="1">
                <a:off x="825041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3"/>
              <p:cNvSpPr/>
              <p:nvPr/>
            </p:nvSpPr>
            <p:spPr>
              <a:xfrm flipH="1">
                <a:off x="8335399" y="3852383"/>
                <a:ext cx="95641" cy="74390"/>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3"/>
              <p:cNvSpPr/>
              <p:nvPr/>
            </p:nvSpPr>
            <p:spPr>
              <a:xfrm flipH="1">
                <a:off x="8431015"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3"/>
              <p:cNvSpPr/>
              <p:nvPr/>
            </p:nvSpPr>
            <p:spPr>
              <a:xfrm flipH="1">
                <a:off x="850537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3"/>
              <p:cNvSpPr/>
              <p:nvPr/>
            </p:nvSpPr>
            <p:spPr>
              <a:xfrm flipH="1">
                <a:off x="8590359" y="3852383"/>
                <a:ext cx="95641" cy="74390"/>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3"/>
              <p:cNvSpPr/>
              <p:nvPr/>
            </p:nvSpPr>
            <p:spPr>
              <a:xfrm flipH="1">
                <a:off x="7230575" y="4192329"/>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
              <p:cNvSpPr/>
              <p:nvPr/>
            </p:nvSpPr>
            <p:spPr>
              <a:xfrm flipH="1">
                <a:off x="7230575" y="4117963"/>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
              <p:cNvSpPr/>
              <p:nvPr/>
            </p:nvSpPr>
            <p:spPr>
              <a:xfrm flipH="1">
                <a:off x="7230575" y="4022352"/>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3"/>
              <p:cNvSpPr/>
              <p:nvPr/>
            </p:nvSpPr>
            <p:spPr>
              <a:xfrm flipH="1">
                <a:off x="7230575" y="3937368"/>
                <a:ext cx="85012" cy="85012"/>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3"/>
              <p:cNvSpPr/>
              <p:nvPr/>
            </p:nvSpPr>
            <p:spPr>
              <a:xfrm flipH="1">
                <a:off x="7230575" y="3863002"/>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
              <p:cNvSpPr/>
              <p:nvPr/>
            </p:nvSpPr>
            <p:spPr>
              <a:xfrm flipH="1">
                <a:off x="7400551"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3"/>
              <p:cNvSpPr/>
              <p:nvPr/>
            </p:nvSpPr>
            <p:spPr>
              <a:xfrm flipH="1">
                <a:off x="7485535"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3"/>
              <p:cNvSpPr/>
              <p:nvPr/>
            </p:nvSpPr>
            <p:spPr>
              <a:xfrm flipH="1">
                <a:off x="7570520"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
              <p:cNvSpPr/>
              <p:nvPr/>
            </p:nvSpPr>
            <p:spPr>
              <a:xfrm flipH="1">
                <a:off x="7740496"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3"/>
              <p:cNvSpPr/>
              <p:nvPr/>
            </p:nvSpPr>
            <p:spPr>
              <a:xfrm flipH="1">
                <a:off x="7825485" y="3767391"/>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3"/>
              <p:cNvSpPr/>
              <p:nvPr/>
            </p:nvSpPr>
            <p:spPr>
              <a:xfrm flipH="1">
                <a:off x="7921094" y="3767391"/>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
              <p:cNvSpPr/>
              <p:nvPr/>
            </p:nvSpPr>
            <p:spPr>
              <a:xfrm flipH="1">
                <a:off x="799544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3"/>
              <p:cNvSpPr/>
              <p:nvPr/>
            </p:nvSpPr>
            <p:spPr>
              <a:xfrm flipH="1">
                <a:off x="8080438" y="3767391"/>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3"/>
              <p:cNvSpPr/>
              <p:nvPr/>
            </p:nvSpPr>
            <p:spPr>
              <a:xfrm flipH="1">
                <a:off x="8176054"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
              <p:cNvSpPr/>
              <p:nvPr/>
            </p:nvSpPr>
            <p:spPr>
              <a:xfrm flipH="1">
                <a:off x="825041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3"/>
              <p:cNvSpPr/>
              <p:nvPr/>
            </p:nvSpPr>
            <p:spPr>
              <a:xfrm flipH="1">
                <a:off x="8335399" y="3767391"/>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
              <p:cNvSpPr/>
              <p:nvPr/>
            </p:nvSpPr>
            <p:spPr>
              <a:xfrm flipH="1">
                <a:off x="8431015"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
              <p:cNvSpPr/>
              <p:nvPr/>
            </p:nvSpPr>
            <p:spPr>
              <a:xfrm flipH="1">
                <a:off x="850537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3"/>
              <p:cNvSpPr/>
              <p:nvPr/>
            </p:nvSpPr>
            <p:spPr>
              <a:xfrm flipH="1">
                <a:off x="8590359" y="3767391"/>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3"/>
              <p:cNvSpPr/>
              <p:nvPr/>
            </p:nvSpPr>
            <p:spPr>
              <a:xfrm flipH="1">
                <a:off x="8176054"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
              <p:cNvSpPr/>
              <p:nvPr/>
            </p:nvSpPr>
            <p:spPr>
              <a:xfrm flipH="1">
                <a:off x="825041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3"/>
              <p:cNvSpPr/>
              <p:nvPr/>
            </p:nvSpPr>
            <p:spPr>
              <a:xfrm flipH="1">
                <a:off x="8335399" y="3671779"/>
                <a:ext cx="95641" cy="95641"/>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
              <p:cNvSpPr/>
              <p:nvPr/>
            </p:nvSpPr>
            <p:spPr>
              <a:xfrm flipH="1">
                <a:off x="8431015"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
              <p:cNvSpPr/>
              <p:nvPr/>
            </p:nvSpPr>
            <p:spPr>
              <a:xfrm flipH="1">
                <a:off x="850537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3"/>
              <p:cNvSpPr/>
              <p:nvPr/>
            </p:nvSpPr>
            <p:spPr>
              <a:xfrm flipH="1">
                <a:off x="8590359" y="3671779"/>
                <a:ext cx="95641" cy="95641"/>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3"/>
              <p:cNvSpPr/>
              <p:nvPr/>
            </p:nvSpPr>
            <p:spPr>
              <a:xfrm flipH="1">
                <a:off x="8080438" y="3597414"/>
                <a:ext cx="95649" cy="74390"/>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
              <p:cNvSpPr/>
              <p:nvPr/>
            </p:nvSpPr>
            <p:spPr>
              <a:xfrm flipH="1">
                <a:off x="8176054"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
              <p:cNvSpPr/>
              <p:nvPr/>
            </p:nvSpPr>
            <p:spPr>
              <a:xfrm flipH="1">
                <a:off x="825041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3"/>
              <p:cNvSpPr/>
              <p:nvPr/>
            </p:nvSpPr>
            <p:spPr>
              <a:xfrm flipH="1">
                <a:off x="8335399" y="3597414"/>
                <a:ext cx="95641" cy="74390"/>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3"/>
              <p:cNvSpPr/>
              <p:nvPr/>
            </p:nvSpPr>
            <p:spPr>
              <a:xfrm flipH="1">
                <a:off x="8431015"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
              <p:cNvSpPr/>
              <p:nvPr/>
            </p:nvSpPr>
            <p:spPr>
              <a:xfrm flipH="1">
                <a:off x="850537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3"/>
              <p:cNvSpPr/>
              <p:nvPr/>
            </p:nvSpPr>
            <p:spPr>
              <a:xfrm flipH="1">
                <a:off x="8590359" y="3597414"/>
                <a:ext cx="95641" cy="74390"/>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3"/>
              <p:cNvSpPr/>
              <p:nvPr/>
            </p:nvSpPr>
            <p:spPr>
              <a:xfrm flipH="1">
                <a:off x="8685973" y="3693026"/>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
              <p:cNvSpPr/>
              <p:nvPr/>
            </p:nvSpPr>
            <p:spPr>
              <a:xfrm flipH="1">
                <a:off x="8685973" y="3852383"/>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
              <p:cNvSpPr/>
              <p:nvPr/>
            </p:nvSpPr>
            <p:spPr>
              <a:xfrm flipH="1">
                <a:off x="8685973" y="3937368"/>
                <a:ext cx="85012" cy="85012"/>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
              <p:cNvSpPr/>
              <p:nvPr/>
            </p:nvSpPr>
            <p:spPr>
              <a:xfrm flipH="1">
                <a:off x="8685973"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
              <p:cNvSpPr/>
              <p:nvPr/>
            </p:nvSpPr>
            <p:spPr>
              <a:xfrm flipH="1">
                <a:off x="8685973" y="4107344"/>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
              <p:cNvSpPr/>
              <p:nvPr/>
            </p:nvSpPr>
            <p:spPr>
              <a:xfrm flipH="1">
                <a:off x="8685973" y="4192329"/>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
              <p:cNvSpPr/>
              <p:nvPr/>
            </p:nvSpPr>
            <p:spPr>
              <a:xfrm flipH="1">
                <a:off x="8080438" y="3501811"/>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
              <p:cNvSpPr/>
              <p:nvPr/>
            </p:nvSpPr>
            <p:spPr>
              <a:xfrm flipH="1">
                <a:off x="8335399" y="3501811"/>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
              <p:cNvSpPr/>
              <p:nvPr/>
            </p:nvSpPr>
            <p:spPr>
              <a:xfrm flipH="1">
                <a:off x="8431015"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
              <p:cNvSpPr/>
              <p:nvPr/>
            </p:nvSpPr>
            <p:spPr>
              <a:xfrm flipH="1">
                <a:off x="850537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
              <p:cNvSpPr/>
              <p:nvPr/>
            </p:nvSpPr>
            <p:spPr>
              <a:xfrm flipH="1">
                <a:off x="8590359" y="3501811"/>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5" name="Google Shape;2095;p13"/>
          <p:cNvGrpSpPr/>
          <p:nvPr/>
        </p:nvGrpSpPr>
        <p:grpSpPr>
          <a:xfrm>
            <a:off x="6163859" y="4325295"/>
            <a:ext cx="1007280" cy="1069810"/>
            <a:chOff x="6163859" y="4325295"/>
            <a:chExt cx="1007280" cy="1069810"/>
          </a:xfrm>
        </p:grpSpPr>
        <p:sp>
          <p:nvSpPr>
            <p:cNvPr id="2096" name="Google Shape;2096;p13"/>
            <p:cNvSpPr/>
            <p:nvPr/>
          </p:nvSpPr>
          <p:spPr>
            <a:xfrm>
              <a:off x="6719586" y="5332558"/>
              <a:ext cx="62541" cy="62546"/>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
            <p:cNvSpPr/>
            <p:nvPr/>
          </p:nvSpPr>
          <p:spPr>
            <a:xfrm>
              <a:off x="6670963" y="5332558"/>
              <a:ext cx="48644" cy="62546"/>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
            <p:cNvSpPr/>
            <p:nvPr/>
          </p:nvSpPr>
          <p:spPr>
            <a:xfrm>
              <a:off x="6615387" y="5332558"/>
              <a:ext cx="55600" cy="62546"/>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
            <p:cNvSpPr/>
            <p:nvPr/>
          </p:nvSpPr>
          <p:spPr>
            <a:xfrm>
              <a:off x="6552862" y="5332558"/>
              <a:ext cx="62552" cy="62546"/>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
            <p:cNvSpPr/>
            <p:nvPr/>
          </p:nvSpPr>
          <p:spPr>
            <a:xfrm>
              <a:off x="6719586" y="5276982"/>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
            <p:cNvSpPr/>
            <p:nvPr/>
          </p:nvSpPr>
          <p:spPr>
            <a:xfrm>
              <a:off x="6670963" y="5276982"/>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
            <p:cNvSpPr/>
            <p:nvPr/>
          </p:nvSpPr>
          <p:spPr>
            <a:xfrm>
              <a:off x="6615387" y="527698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
            <p:cNvSpPr/>
            <p:nvPr/>
          </p:nvSpPr>
          <p:spPr>
            <a:xfrm>
              <a:off x="6552862" y="5276982"/>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3"/>
            <p:cNvSpPr/>
            <p:nvPr/>
          </p:nvSpPr>
          <p:spPr>
            <a:xfrm>
              <a:off x="6719586" y="522141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3"/>
            <p:cNvSpPr/>
            <p:nvPr/>
          </p:nvSpPr>
          <p:spPr>
            <a:xfrm>
              <a:off x="6670963" y="522141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
            <p:cNvSpPr/>
            <p:nvPr/>
          </p:nvSpPr>
          <p:spPr>
            <a:xfrm>
              <a:off x="6615387" y="522141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
            <p:cNvSpPr/>
            <p:nvPr/>
          </p:nvSpPr>
          <p:spPr>
            <a:xfrm>
              <a:off x="6552862" y="522141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
            <p:cNvSpPr/>
            <p:nvPr/>
          </p:nvSpPr>
          <p:spPr>
            <a:xfrm>
              <a:off x="6719586" y="5165834"/>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
            <p:cNvSpPr/>
            <p:nvPr/>
          </p:nvSpPr>
          <p:spPr>
            <a:xfrm>
              <a:off x="6670963" y="5165834"/>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
            <p:cNvSpPr/>
            <p:nvPr/>
          </p:nvSpPr>
          <p:spPr>
            <a:xfrm>
              <a:off x="6615387" y="5165834"/>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
            <p:cNvSpPr/>
            <p:nvPr/>
          </p:nvSpPr>
          <p:spPr>
            <a:xfrm>
              <a:off x="6552862" y="5165834"/>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
            <p:cNvSpPr/>
            <p:nvPr/>
          </p:nvSpPr>
          <p:spPr>
            <a:xfrm>
              <a:off x="6719586" y="5110263"/>
              <a:ext cx="62541" cy="55595"/>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
            <p:cNvSpPr/>
            <p:nvPr/>
          </p:nvSpPr>
          <p:spPr>
            <a:xfrm>
              <a:off x="6670963" y="5110263"/>
              <a:ext cx="48644" cy="55595"/>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
            <p:cNvSpPr/>
            <p:nvPr/>
          </p:nvSpPr>
          <p:spPr>
            <a:xfrm>
              <a:off x="6615387" y="5110263"/>
              <a:ext cx="55600" cy="55595"/>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
            <p:cNvSpPr/>
            <p:nvPr/>
          </p:nvSpPr>
          <p:spPr>
            <a:xfrm>
              <a:off x="6552862" y="5110263"/>
              <a:ext cx="62552" cy="55595"/>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
            <p:cNvSpPr/>
            <p:nvPr/>
          </p:nvSpPr>
          <p:spPr>
            <a:xfrm>
              <a:off x="6837677"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
            <p:cNvSpPr/>
            <p:nvPr/>
          </p:nvSpPr>
          <p:spPr>
            <a:xfrm>
              <a:off x="6782101"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
            <p:cNvSpPr/>
            <p:nvPr/>
          </p:nvSpPr>
          <p:spPr>
            <a:xfrm>
              <a:off x="6719586" y="505469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
            <p:cNvSpPr/>
            <p:nvPr/>
          </p:nvSpPr>
          <p:spPr>
            <a:xfrm>
              <a:off x="6670963" y="505469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
            <p:cNvSpPr/>
            <p:nvPr/>
          </p:nvSpPr>
          <p:spPr>
            <a:xfrm>
              <a:off x="6615387"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
            <p:cNvSpPr/>
            <p:nvPr/>
          </p:nvSpPr>
          <p:spPr>
            <a:xfrm>
              <a:off x="6552862" y="505469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
            <p:cNvSpPr/>
            <p:nvPr/>
          </p:nvSpPr>
          <p:spPr>
            <a:xfrm>
              <a:off x="6504240" y="5054691"/>
              <a:ext cx="48649" cy="55595"/>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
            <p:cNvSpPr/>
            <p:nvPr/>
          </p:nvSpPr>
          <p:spPr>
            <a:xfrm>
              <a:off x="6448669"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
            <p:cNvSpPr/>
            <p:nvPr/>
          </p:nvSpPr>
          <p:spPr>
            <a:xfrm>
              <a:off x="6386148" y="5054691"/>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
            <p:cNvSpPr/>
            <p:nvPr/>
          </p:nvSpPr>
          <p:spPr>
            <a:xfrm>
              <a:off x="6837677" y="499911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
            <p:cNvSpPr/>
            <p:nvPr/>
          </p:nvSpPr>
          <p:spPr>
            <a:xfrm>
              <a:off x="6615387" y="4999115"/>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
            <p:cNvSpPr/>
            <p:nvPr/>
          </p:nvSpPr>
          <p:spPr>
            <a:xfrm>
              <a:off x="6386148" y="4999115"/>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
            <p:cNvSpPr/>
            <p:nvPr/>
          </p:nvSpPr>
          <p:spPr>
            <a:xfrm>
              <a:off x="6837677" y="4943544"/>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
            <p:cNvSpPr/>
            <p:nvPr/>
          </p:nvSpPr>
          <p:spPr>
            <a:xfrm>
              <a:off x="6615387" y="4943544"/>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
            <p:cNvSpPr/>
            <p:nvPr/>
          </p:nvSpPr>
          <p:spPr>
            <a:xfrm>
              <a:off x="6386148" y="4943544"/>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
            <p:cNvSpPr/>
            <p:nvPr/>
          </p:nvSpPr>
          <p:spPr>
            <a:xfrm>
              <a:off x="6837677" y="4887972"/>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
            <p:cNvSpPr/>
            <p:nvPr/>
          </p:nvSpPr>
          <p:spPr>
            <a:xfrm>
              <a:off x="6615387" y="488797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
            <p:cNvSpPr/>
            <p:nvPr/>
          </p:nvSpPr>
          <p:spPr>
            <a:xfrm>
              <a:off x="6386148" y="4887972"/>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
            <p:cNvSpPr/>
            <p:nvPr/>
          </p:nvSpPr>
          <p:spPr>
            <a:xfrm>
              <a:off x="705996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
            <p:cNvSpPr/>
            <p:nvPr/>
          </p:nvSpPr>
          <p:spPr>
            <a:xfrm>
              <a:off x="7004396"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
            <p:cNvSpPr/>
            <p:nvPr/>
          </p:nvSpPr>
          <p:spPr>
            <a:xfrm>
              <a:off x="6948824" y="4832401"/>
              <a:ext cx="55595" cy="55590"/>
            </a:xfrm>
            <a:custGeom>
              <a:avLst/>
              <a:gdLst/>
              <a:ahLst/>
              <a:cxnLst/>
              <a:rect l="l" t="t" r="r" b="b"/>
              <a:pathLst>
                <a:path w="10885" h="10884" extrusionOk="0">
                  <a:moveTo>
                    <a:pt x="0" y="0"/>
                  </a:moveTo>
                  <a:lnTo>
                    <a:pt x="0" y="10884"/>
                  </a:lnTo>
                  <a:lnTo>
                    <a:pt x="10884" y="10884"/>
                  </a:lnTo>
                  <a:lnTo>
                    <a:pt x="1088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
            <p:cNvSpPr/>
            <p:nvPr/>
          </p:nvSpPr>
          <p:spPr>
            <a:xfrm>
              <a:off x="6893248"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
            <p:cNvSpPr/>
            <p:nvPr/>
          </p:nvSpPr>
          <p:spPr>
            <a:xfrm>
              <a:off x="6837677"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
            <p:cNvSpPr/>
            <p:nvPr/>
          </p:nvSpPr>
          <p:spPr>
            <a:xfrm>
              <a:off x="6782101"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
            <p:cNvSpPr/>
            <p:nvPr/>
          </p:nvSpPr>
          <p:spPr>
            <a:xfrm>
              <a:off x="6719586" y="4832401"/>
              <a:ext cx="62541" cy="55590"/>
            </a:xfrm>
            <a:custGeom>
              <a:avLst/>
              <a:gdLst/>
              <a:ahLst/>
              <a:cxnLst/>
              <a:rect l="l" t="t" r="r" b="b"/>
              <a:pathLst>
                <a:path w="12245"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
            <p:cNvSpPr/>
            <p:nvPr/>
          </p:nvSpPr>
          <p:spPr>
            <a:xfrm>
              <a:off x="6670963" y="4832401"/>
              <a:ext cx="48644" cy="55590"/>
            </a:xfrm>
            <a:custGeom>
              <a:avLst/>
              <a:gdLst/>
              <a:ahLst/>
              <a:cxnLst/>
              <a:rect l="l" t="t" r="r" b="b"/>
              <a:pathLst>
                <a:path w="9524" h="10884" extrusionOk="0">
                  <a:moveTo>
                    <a:pt x="0" y="0"/>
                  </a:moveTo>
                  <a:lnTo>
                    <a:pt x="0" y="10884"/>
                  </a:lnTo>
                  <a:lnTo>
                    <a:pt x="9523" y="10884"/>
                  </a:lnTo>
                  <a:lnTo>
                    <a:pt x="95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
            <p:cNvSpPr/>
            <p:nvPr/>
          </p:nvSpPr>
          <p:spPr>
            <a:xfrm>
              <a:off x="661538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
            <p:cNvSpPr/>
            <p:nvPr/>
          </p:nvSpPr>
          <p:spPr>
            <a:xfrm>
              <a:off x="6552862" y="4832401"/>
              <a:ext cx="62552" cy="55590"/>
            </a:xfrm>
            <a:custGeom>
              <a:avLst/>
              <a:gdLst/>
              <a:ahLst/>
              <a:cxnLst/>
              <a:rect l="l" t="t" r="r" b="b"/>
              <a:pathLst>
                <a:path w="12247" h="10884" extrusionOk="0">
                  <a:moveTo>
                    <a:pt x="1" y="0"/>
                  </a:moveTo>
                  <a:lnTo>
                    <a:pt x="1" y="10884"/>
                  </a:lnTo>
                  <a:lnTo>
                    <a:pt x="12247" y="10884"/>
                  </a:lnTo>
                  <a:lnTo>
                    <a:pt x="1224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
            <p:cNvSpPr/>
            <p:nvPr/>
          </p:nvSpPr>
          <p:spPr>
            <a:xfrm>
              <a:off x="6504240"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
            <p:cNvSpPr/>
            <p:nvPr/>
          </p:nvSpPr>
          <p:spPr>
            <a:xfrm>
              <a:off x="6448669"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
            <p:cNvSpPr/>
            <p:nvPr/>
          </p:nvSpPr>
          <p:spPr>
            <a:xfrm>
              <a:off x="6386148" y="4832401"/>
              <a:ext cx="62546" cy="55590"/>
            </a:xfrm>
            <a:custGeom>
              <a:avLst/>
              <a:gdLst/>
              <a:ahLst/>
              <a:cxnLst/>
              <a:rect l="l" t="t" r="r" b="b"/>
              <a:pathLst>
                <a:path w="12246" h="10884" extrusionOk="0">
                  <a:moveTo>
                    <a:pt x="1" y="0"/>
                  </a:moveTo>
                  <a:lnTo>
                    <a:pt x="1"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
            <p:cNvSpPr/>
            <p:nvPr/>
          </p:nvSpPr>
          <p:spPr>
            <a:xfrm>
              <a:off x="6337521"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
            <p:cNvSpPr/>
            <p:nvPr/>
          </p:nvSpPr>
          <p:spPr>
            <a:xfrm>
              <a:off x="6281950"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
            <p:cNvSpPr/>
            <p:nvPr/>
          </p:nvSpPr>
          <p:spPr>
            <a:xfrm>
              <a:off x="6219430" y="4832401"/>
              <a:ext cx="62546" cy="55590"/>
            </a:xfrm>
            <a:custGeom>
              <a:avLst/>
              <a:gdLst/>
              <a:ahLst/>
              <a:cxnLst/>
              <a:rect l="l" t="t" r="r" b="b"/>
              <a:pathLst>
                <a:path w="12246"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
            <p:cNvSpPr/>
            <p:nvPr/>
          </p:nvSpPr>
          <p:spPr>
            <a:xfrm>
              <a:off x="705996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
            <p:cNvSpPr/>
            <p:nvPr/>
          </p:nvSpPr>
          <p:spPr>
            <a:xfrm>
              <a:off x="7004396"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
            <p:cNvSpPr/>
            <p:nvPr/>
          </p:nvSpPr>
          <p:spPr>
            <a:xfrm>
              <a:off x="6948824" y="4769881"/>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
            <p:cNvSpPr/>
            <p:nvPr/>
          </p:nvSpPr>
          <p:spPr>
            <a:xfrm>
              <a:off x="6893248"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
            <p:cNvSpPr/>
            <p:nvPr/>
          </p:nvSpPr>
          <p:spPr>
            <a:xfrm>
              <a:off x="6837677"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
            <p:cNvSpPr/>
            <p:nvPr/>
          </p:nvSpPr>
          <p:spPr>
            <a:xfrm>
              <a:off x="6782101"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
            <p:cNvSpPr/>
            <p:nvPr/>
          </p:nvSpPr>
          <p:spPr>
            <a:xfrm>
              <a:off x="6719586" y="4769881"/>
              <a:ext cx="62541" cy="62546"/>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
            <p:cNvSpPr/>
            <p:nvPr/>
          </p:nvSpPr>
          <p:spPr>
            <a:xfrm>
              <a:off x="6670963" y="4769881"/>
              <a:ext cx="48644" cy="62546"/>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
            <p:cNvSpPr/>
            <p:nvPr/>
          </p:nvSpPr>
          <p:spPr>
            <a:xfrm>
              <a:off x="661538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
            <p:cNvSpPr/>
            <p:nvPr/>
          </p:nvSpPr>
          <p:spPr>
            <a:xfrm>
              <a:off x="6552862" y="4769881"/>
              <a:ext cx="62552" cy="62546"/>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
            <p:cNvSpPr/>
            <p:nvPr/>
          </p:nvSpPr>
          <p:spPr>
            <a:xfrm>
              <a:off x="6504240"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
            <p:cNvSpPr/>
            <p:nvPr/>
          </p:nvSpPr>
          <p:spPr>
            <a:xfrm>
              <a:off x="6448669"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
            <p:cNvSpPr/>
            <p:nvPr/>
          </p:nvSpPr>
          <p:spPr>
            <a:xfrm>
              <a:off x="6386148" y="4769881"/>
              <a:ext cx="62546" cy="62546"/>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
            <p:cNvSpPr/>
            <p:nvPr/>
          </p:nvSpPr>
          <p:spPr>
            <a:xfrm>
              <a:off x="6337521"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
            <p:cNvSpPr/>
            <p:nvPr/>
          </p:nvSpPr>
          <p:spPr>
            <a:xfrm>
              <a:off x="6281950"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
            <p:cNvSpPr/>
            <p:nvPr/>
          </p:nvSpPr>
          <p:spPr>
            <a:xfrm>
              <a:off x="6219430" y="4769881"/>
              <a:ext cx="62546" cy="62546"/>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
            <p:cNvSpPr/>
            <p:nvPr/>
          </p:nvSpPr>
          <p:spPr>
            <a:xfrm>
              <a:off x="705996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
            <p:cNvSpPr/>
            <p:nvPr/>
          </p:nvSpPr>
          <p:spPr>
            <a:xfrm>
              <a:off x="7004396"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
            <p:cNvSpPr/>
            <p:nvPr/>
          </p:nvSpPr>
          <p:spPr>
            <a:xfrm>
              <a:off x="6948824" y="4721253"/>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
            <p:cNvSpPr/>
            <p:nvPr/>
          </p:nvSpPr>
          <p:spPr>
            <a:xfrm>
              <a:off x="6893248"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
            <p:cNvSpPr/>
            <p:nvPr/>
          </p:nvSpPr>
          <p:spPr>
            <a:xfrm>
              <a:off x="6837677"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
            <p:cNvSpPr/>
            <p:nvPr/>
          </p:nvSpPr>
          <p:spPr>
            <a:xfrm>
              <a:off x="6782101"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
            <p:cNvSpPr/>
            <p:nvPr/>
          </p:nvSpPr>
          <p:spPr>
            <a:xfrm>
              <a:off x="6719586" y="4721253"/>
              <a:ext cx="62541" cy="48649"/>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
            <p:cNvSpPr/>
            <p:nvPr/>
          </p:nvSpPr>
          <p:spPr>
            <a:xfrm>
              <a:off x="6670963" y="4721253"/>
              <a:ext cx="48644" cy="48649"/>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
            <p:cNvSpPr/>
            <p:nvPr/>
          </p:nvSpPr>
          <p:spPr>
            <a:xfrm>
              <a:off x="661538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
            <p:cNvSpPr/>
            <p:nvPr/>
          </p:nvSpPr>
          <p:spPr>
            <a:xfrm>
              <a:off x="6552862" y="4721253"/>
              <a:ext cx="62552" cy="48649"/>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
            <p:cNvSpPr/>
            <p:nvPr/>
          </p:nvSpPr>
          <p:spPr>
            <a:xfrm>
              <a:off x="6504240"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
            <p:cNvSpPr/>
            <p:nvPr/>
          </p:nvSpPr>
          <p:spPr>
            <a:xfrm>
              <a:off x="6448669"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
            <p:cNvSpPr/>
            <p:nvPr/>
          </p:nvSpPr>
          <p:spPr>
            <a:xfrm>
              <a:off x="6386148" y="4721253"/>
              <a:ext cx="62546" cy="48649"/>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
            <p:cNvSpPr/>
            <p:nvPr/>
          </p:nvSpPr>
          <p:spPr>
            <a:xfrm>
              <a:off x="6337521"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
            <p:cNvSpPr/>
            <p:nvPr/>
          </p:nvSpPr>
          <p:spPr>
            <a:xfrm>
              <a:off x="6281950"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
            <p:cNvSpPr/>
            <p:nvPr/>
          </p:nvSpPr>
          <p:spPr>
            <a:xfrm>
              <a:off x="6219430" y="4721253"/>
              <a:ext cx="62546" cy="48649"/>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
            <p:cNvSpPr/>
            <p:nvPr/>
          </p:nvSpPr>
          <p:spPr>
            <a:xfrm>
              <a:off x="705996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3"/>
            <p:cNvSpPr/>
            <p:nvPr/>
          </p:nvSpPr>
          <p:spPr>
            <a:xfrm>
              <a:off x="7004396"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3"/>
            <p:cNvSpPr/>
            <p:nvPr/>
          </p:nvSpPr>
          <p:spPr>
            <a:xfrm>
              <a:off x="6948824"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
            <p:cNvSpPr/>
            <p:nvPr/>
          </p:nvSpPr>
          <p:spPr>
            <a:xfrm>
              <a:off x="6893248"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
            <p:cNvSpPr/>
            <p:nvPr/>
          </p:nvSpPr>
          <p:spPr>
            <a:xfrm>
              <a:off x="6837677"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
            <p:cNvSpPr/>
            <p:nvPr/>
          </p:nvSpPr>
          <p:spPr>
            <a:xfrm>
              <a:off x="6782101"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3"/>
            <p:cNvSpPr/>
            <p:nvPr/>
          </p:nvSpPr>
          <p:spPr>
            <a:xfrm>
              <a:off x="6719586" y="4665677"/>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3"/>
            <p:cNvSpPr/>
            <p:nvPr/>
          </p:nvSpPr>
          <p:spPr>
            <a:xfrm>
              <a:off x="6670963" y="4665677"/>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3"/>
            <p:cNvSpPr/>
            <p:nvPr/>
          </p:nvSpPr>
          <p:spPr>
            <a:xfrm>
              <a:off x="661538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
            <p:cNvSpPr/>
            <p:nvPr/>
          </p:nvSpPr>
          <p:spPr>
            <a:xfrm>
              <a:off x="6552862" y="4665677"/>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3"/>
            <p:cNvSpPr/>
            <p:nvPr/>
          </p:nvSpPr>
          <p:spPr>
            <a:xfrm>
              <a:off x="6504240"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3"/>
            <p:cNvSpPr/>
            <p:nvPr/>
          </p:nvSpPr>
          <p:spPr>
            <a:xfrm>
              <a:off x="6448669"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
            <p:cNvSpPr/>
            <p:nvPr/>
          </p:nvSpPr>
          <p:spPr>
            <a:xfrm>
              <a:off x="6386148" y="4665677"/>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
            <p:cNvSpPr/>
            <p:nvPr/>
          </p:nvSpPr>
          <p:spPr>
            <a:xfrm>
              <a:off x="6337521"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3"/>
            <p:cNvSpPr/>
            <p:nvPr/>
          </p:nvSpPr>
          <p:spPr>
            <a:xfrm>
              <a:off x="6281950"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3"/>
            <p:cNvSpPr/>
            <p:nvPr/>
          </p:nvSpPr>
          <p:spPr>
            <a:xfrm>
              <a:off x="6219430" y="4665677"/>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3"/>
            <p:cNvSpPr/>
            <p:nvPr/>
          </p:nvSpPr>
          <p:spPr>
            <a:xfrm>
              <a:off x="705996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3"/>
            <p:cNvSpPr/>
            <p:nvPr/>
          </p:nvSpPr>
          <p:spPr>
            <a:xfrm>
              <a:off x="7004396"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3"/>
            <p:cNvSpPr/>
            <p:nvPr/>
          </p:nvSpPr>
          <p:spPr>
            <a:xfrm>
              <a:off x="6948824" y="4603162"/>
              <a:ext cx="55595" cy="62541"/>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
            <p:cNvSpPr/>
            <p:nvPr/>
          </p:nvSpPr>
          <p:spPr>
            <a:xfrm>
              <a:off x="6893248"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
            <p:cNvSpPr/>
            <p:nvPr/>
          </p:nvSpPr>
          <p:spPr>
            <a:xfrm>
              <a:off x="6837677"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
            <p:cNvSpPr/>
            <p:nvPr/>
          </p:nvSpPr>
          <p:spPr>
            <a:xfrm>
              <a:off x="6782101"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
            <p:cNvSpPr/>
            <p:nvPr/>
          </p:nvSpPr>
          <p:spPr>
            <a:xfrm>
              <a:off x="6719586" y="4603162"/>
              <a:ext cx="62541" cy="62541"/>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3"/>
            <p:cNvSpPr/>
            <p:nvPr/>
          </p:nvSpPr>
          <p:spPr>
            <a:xfrm>
              <a:off x="6670963" y="4603162"/>
              <a:ext cx="48644" cy="62541"/>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3"/>
            <p:cNvSpPr/>
            <p:nvPr/>
          </p:nvSpPr>
          <p:spPr>
            <a:xfrm>
              <a:off x="661538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3"/>
            <p:cNvSpPr/>
            <p:nvPr/>
          </p:nvSpPr>
          <p:spPr>
            <a:xfrm>
              <a:off x="6552862" y="4603162"/>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
            <p:cNvSpPr/>
            <p:nvPr/>
          </p:nvSpPr>
          <p:spPr>
            <a:xfrm>
              <a:off x="6504240"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
            <p:cNvSpPr/>
            <p:nvPr/>
          </p:nvSpPr>
          <p:spPr>
            <a:xfrm>
              <a:off x="6448669"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
            <p:cNvSpPr/>
            <p:nvPr/>
          </p:nvSpPr>
          <p:spPr>
            <a:xfrm>
              <a:off x="6386148" y="4603162"/>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3"/>
            <p:cNvSpPr/>
            <p:nvPr/>
          </p:nvSpPr>
          <p:spPr>
            <a:xfrm>
              <a:off x="6337521"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3"/>
            <p:cNvSpPr/>
            <p:nvPr/>
          </p:nvSpPr>
          <p:spPr>
            <a:xfrm>
              <a:off x="6281950"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
            <p:cNvSpPr/>
            <p:nvPr/>
          </p:nvSpPr>
          <p:spPr>
            <a:xfrm>
              <a:off x="6219430" y="4603162"/>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3"/>
            <p:cNvSpPr/>
            <p:nvPr/>
          </p:nvSpPr>
          <p:spPr>
            <a:xfrm>
              <a:off x="705996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3"/>
            <p:cNvSpPr/>
            <p:nvPr/>
          </p:nvSpPr>
          <p:spPr>
            <a:xfrm>
              <a:off x="7004396"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
            <p:cNvSpPr/>
            <p:nvPr/>
          </p:nvSpPr>
          <p:spPr>
            <a:xfrm>
              <a:off x="6948824" y="4554534"/>
              <a:ext cx="55595" cy="48649"/>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3"/>
            <p:cNvSpPr/>
            <p:nvPr/>
          </p:nvSpPr>
          <p:spPr>
            <a:xfrm>
              <a:off x="6893248"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3"/>
            <p:cNvSpPr/>
            <p:nvPr/>
          </p:nvSpPr>
          <p:spPr>
            <a:xfrm>
              <a:off x="6837677"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3"/>
            <p:cNvSpPr/>
            <p:nvPr/>
          </p:nvSpPr>
          <p:spPr>
            <a:xfrm>
              <a:off x="6782101"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3"/>
            <p:cNvSpPr/>
            <p:nvPr/>
          </p:nvSpPr>
          <p:spPr>
            <a:xfrm>
              <a:off x="6719586" y="4554534"/>
              <a:ext cx="62541" cy="48649"/>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3"/>
            <p:cNvSpPr/>
            <p:nvPr/>
          </p:nvSpPr>
          <p:spPr>
            <a:xfrm>
              <a:off x="6670963" y="4554534"/>
              <a:ext cx="48644" cy="48649"/>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3"/>
            <p:cNvSpPr/>
            <p:nvPr/>
          </p:nvSpPr>
          <p:spPr>
            <a:xfrm>
              <a:off x="661538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3"/>
            <p:cNvSpPr/>
            <p:nvPr/>
          </p:nvSpPr>
          <p:spPr>
            <a:xfrm>
              <a:off x="6552862" y="4554534"/>
              <a:ext cx="62552" cy="48649"/>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3"/>
            <p:cNvSpPr/>
            <p:nvPr/>
          </p:nvSpPr>
          <p:spPr>
            <a:xfrm>
              <a:off x="6504240"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3"/>
            <p:cNvSpPr/>
            <p:nvPr/>
          </p:nvSpPr>
          <p:spPr>
            <a:xfrm>
              <a:off x="6448669"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
            <p:cNvSpPr/>
            <p:nvPr/>
          </p:nvSpPr>
          <p:spPr>
            <a:xfrm>
              <a:off x="6386148" y="4554534"/>
              <a:ext cx="62546" cy="48649"/>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3"/>
            <p:cNvSpPr/>
            <p:nvPr/>
          </p:nvSpPr>
          <p:spPr>
            <a:xfrm>
              <a:off x="6337521"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3"/>
            <p:cNvSpPr/>
            <p:nvPr/>
          </p:nvSpPr>
          <p:spPr>
            <a:xfrm>
              <a:off x="6281950"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
            <p:cNvSpPr/>
            <p:nvPr/>
          </p:nvSpPr>
          <p:spPr>
            <a:xfrm>
              <a:off x="6219430" y="4554534"/>
              <a:ext cx="62546" cy="48649"/>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3"/>
            <p:cNvSpPr/>
            <p:nvPr/>
          </p:nvSpPr>
          <p:spPr>
            <a:xfrm>
              <a:off x="705996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3"/>
            <p:cNvSpPr/>
            <p:nvPr/>
          </p:nvSpPr>
          <p:spPr>
            <a:xfrm>
              <a:off x="7115543" y="477682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
            <p:cNvSpPr/>
            <p:nvPr/>
          </p:nvSpPr>
          <p:spPr>
            <a:xfrm>
              <a:off x="7115543" y="4728197"/>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3"/>
            <p:cNvSpPr/>
            <p:nvPr/>
          </p:nvSpPr>
          <p:spPr>
            <a:xfrm>
              <a:off x="7115543" y="466567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3"/>
            <p:cNvSpPr/>
            <p:nvPr/>
          </p:nvSpPr>
          <p:spPr>
            <a:xfrm>
              <a:off x="7115543" y="4610106"/>
              <a:ext cx="55595" cy="55595"/>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
            <p:cNvSpPr/>
            <p:nvPr/>
          </p:nvSpPr>
          <p:spPr>
            <a:xfrm>
              <a:off x="7115543" y="4561478"/>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3"/>
            <p:cNvSpPr/>
            <p:nvPr/>
          </p:nvSpPr>
          <p:spPr>
            <a:xfrm>
              <a:off x="7004396"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
            <p:cNvSpPr/>
            <p:nvPr/>
          </p:nvSpPr>
          <p:spPr>
            <a:xfrm>
              <a:off x="6948824"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
            <p:cNvSpPr/>
            <p:nvPr/>
          </p:nvSpPr>
          <p:spPr>
            <a:xfrm>
              <a:off x="6893248"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3"/>
            <p:cNvSpPr/>
            <p:nvPr/>
          </p:nvSpPr>
          <p:spPr>
            <a:xfrm>
              <a:off x="6837677"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3"/>
            <p:cNvSpPr/>
            <p:nvPr/>
          </p:nvSpPr>
          <p:spPr>
            <a:xfrm>
              <a:off x="6782101"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
            <p:cNvSpPr/>
            <p:nvPr/>
          </p:nvSpPr>
          <p:spPr>
            <a:xfrm>
              <a:off x="6719586" y="4498958"/>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
            <p:cNvSpPr/>
            <p:nvPr/>
          </p:nvSpPr>
          <p:spPr>
            <a:xfrm>
              <a:off x="6670963" y="4498958"/>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
            <p:cNvSpPr/>
            <p:nvPr/>
          </p:nvSpPr>
          <p:spPr>
            <a:xfrm>
              <a:off x="661538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
            <p:cNvSpPr/>
            <p:nvPr/>
          </p:nvSpPr>
          <p:spPr>
            <a:xfrm>
              <a:off x="6552862" y="4498958"/>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
            <p:cNvSpPr/>
            <p:nvPr/>
          </p:nvSpPr>
          <p:spPr>
            <a:xfrm>
              <a:off x="6504240"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
            <p:cNvSpPr/>
            <p:nvPr/>
          </p:nvSpPr>
          <p:spPr>
            <a:xfrm>
              <a:off x="6448669"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
            <p:cNvSpPr/>
            <p:nvPr/>
          </p:nvSpPr>
          <p:spPr>
            <a:xfrm>
              <a:off x="6386148" y="4498958"/>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
            <p:cNvSpPr/>
            <p:nvPr/>
          </p:nvSpPr>
          <p:spPr>
            <a:xfrm>
              <a:off x="6337521"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
            <p:cNvSpPr/>
            <p:nvPr/>
          </p:nvSpPr>
          <p:spPr>
            <a:xfrm>
              <a:off x="6281950"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3"/>
            <p:cNvSpPr/>
            <p:nvPr/>
          </p:nvSpPr>
          <p:spPr>
            <a:xfrm>
              <a:off x="6219430" y="4498958"/>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3"/>
            <p:cNvSpPr/>
            <p:nvPr/>
          </p:nvSpPr>
          <p:spPr>
            <a:xfrm>
              <a:off x="6552862" y="4436437"/>
              <a:ext cx="62552" cy="62546"/>
            </a:xfrm>
            <a:custGeom>
              <a:avLst/>
              <a:gdLst/>
              <a:ahLst/>
              <a:cxnLst/>
              <a:rect l="l" t="t" r="r" b="b"/>
              <a:pathLst>
                <a:path w="12247" h="12246" extrusionOk="0">
                  <a:moveTo>
                    <a:pt x="1" y="1"/>
                  </a:moveTo>
                  <a:lnTo>
                    <a:pt x="1" y="12246"/>
                  </a:lnTo>
                  <a:lnTo>
                    <a:pt x="12247" y="12246"/>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
            <p:cNvSpPr/>
            <p:nvPr/>
          </p:nvSpPr>
          <p:spPr>
            <a:xfrm>
              <a:off x="6504240"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
            <p:cNvSpPr/>
            <p:nvPr/>
          </p:nvSpPr>
          <p:spPr>
            <a:xfrm>
              <a:off x="6448669"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
            <p:cNvSpPr/>
            <p:nvPr/>
          </p:nvSpPr>
          <p:spPr>
            <a:xfrm>
              <a:off x="6386148" y="4436437"/>
              <a:ext cx="62546" cy="62546"/>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
            <p:cNvSpPr/>
            <p:nvPr/>
          </p:nvSpPr>
          <p:spPr>
            <a:xfrm>
              <a:off x="6337521"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3"/>
            <p:cNvSpPr/>
            <p:nvPr/>
          </p:nvSpPr>
          <p:spPr>
            <a:xfrm>
              <a:off x="6281950"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3"/>
            <p:cNvSpPr/>
            <p:nvPr/>
          </p:nvSpPr>
          <p:spPr>
            <a:xfrm>
              <a:off x="6219430" y="4436437"/>
              <a:ext cx="62546" cy="62546"/>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
            <p:cNvSpPr/>
            <p:nvPr/>
          </p:nvSpPr>
          <p:spPr>
            <a:xfrm>
              <a:off x="6552862" y="4387810"/>
              <a:ext cx="62552" cy="48649"/>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
            <p:cNvSpPr/>
            <p:nvPr/>
          </p:nvSpPr>
          <p:spPr>
            <a:xfrm>
              <a:off x="6504240"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
            <p:cNvSpPr/>
            <p:nvPr/>
          </p:nvSpPr>
          <p:spPr>
            <a:xfrm>
              <a:off x="6448669"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
            <p:cNvSpPr/>
            <p:nvPr/>
          </p:nvSpPr>
          <p:spPr>
            <a:xfrm>
              <a:off x="6386148" y="4387810"/>
              <a:ext cx="62546" cy="48649"/>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
            <p:cNvSpPr/>
            <p:nvPr/>
          </p:nvSpPr>
          <p:spPr>
            <a:xfrm>
              <a:off x="6337521"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
            <p:cNvSpPr/>
            <p:nvPr/>
          </p:nvSpPr>
          <p:spPr>
            <a:xfrm>
              <a:off x="6281950"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
            <p:cNvSpPr/>
            <p:nvPr/>
          </p:nvSpPr>
          <p:spPr>
            <a:xfrm>
              <a:off x="6219430" y="4387810"/>
              <a:ext cx="62546" cy="48649"/>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
            <p:cNvSpPr/>
            <p:nvPr/>
          </p:nvSpPr>
          <p:spPr>
            <a:xfrm>
              <a:off x="6163859" y="4387810"/>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
            <p:cNvSpPr/>
            <p:nvPr/>
          </p:nvSpPr>
          <p:spPr>
            <a:xfrm>
              <a:off x="6163859" y="4450330"/>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
            <p:cNvSpPr/>
            <p:nvPr/>
          </p:nvSpPr>
          <p:spPr>
            <a:xfrm>
              <a:off x="6163859"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
            <p:cNvSpPr/>
            <p:nvPr/>
          </p:nvSpPr>
          <p:spPr>
            <a:xfrm>
              <a:off x="6163859" y="4554534"/>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
            <p:cNvSpPr/>
            <p:nvPr/>
          </p:nvSpPr>
          <p:spPr>
            <a:xfrm>
              <a:off x="6163859" y="4610106"/>
              <a:ext cx="55595" cy="55595"/>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
            <p:cNvSpPr/>
            <p:nvPr/>
          </p:nvSpPr>
          <p:spPr>
            <a:xfrm>
              <a:off x="6163859"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
            <p:cNvSpPr/>
            <p:nvPr/>
          </p:nvSpPr>
          <p:spPr>
            <a:xfrm>
              <a:off x="6163859" y="4721253"/>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3"/>
            <p:cNvSpPr/>
            <p:nvPr/>
          </p:nvSpPr>
          <p:spPr>
            <a:xfrm>
              <a:off x="6163859" y="4776825"/>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3"/>
            <p:cNvSpPr/>
            <p:nvPr/>
          </p:nvSpPr>
          <p:spPr>
            <a:xfrm>
              <a:off x="6552862" y="4325295"/>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
            <p:cNvSpPr/>
            <p:nvPr/>
          </p:nvSpPr>
          <p:spPr>
            <a:xfrm>
              <a:off x="6504240"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
            <p:cNvSpPr/>
            <p:nvPr/>
          </p:nvSpPr>
          <p:spPr>
            <a:xfrm>
              <a:off x="6448669"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
            <p:cNvSpPr/>
            <p:nvPr/>
          </p:nvSpPr>
          <p:spPr>
            <a:xfrm>
              <a:off x="6386148" y="4325295"/>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
            <p:cNvSpPr/>
            <p:nvPr/>
          </p:nvSpPr>
          <p:spPr>
            <a:xfrm>
              <a:off x="6337521"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3"/>
            <p:cNvSpPr/>
            <p:nvPr/>
          </p:nvSpPr>
          <p:spPr>
            <a:xfrm>
              <a:off x="6281950"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3"/>
            <p:cNvSpPr/>
            <p:nvPr/>
          </p:nvSpPr>
          <p:spPr>
            <a:xfrm>
              <a:off x="6219430" y="4325295"/>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accent6"/>
        </a:solidFill>
        <a:effectLst/>
      </p:bgPr>
    </p:bg>
    <p:spTree>
      <p:nvGrpSpPr>
        <p:cNvPr id="1" name="Shape 2286"/>
        <p:cNvGrpSpPr/>
        <p:nvPr/>
      </p:nvGrpSpPr>
      <p:grpSpPr>
        <a:xfrm>
          <a:off x="0" y="0"/>
          <a:ext cx="0" cy="0"/>
          <a:chOff x="0" y="0"/>
          <a:chExt cx="0" cy="0"/>
        </a:xfrm>
      </p:grpSpPr>
      <p:grpSp>
        <p:nvGrpSpPr>
          <p:cNvPr id="2287" name="Google Shape;2287;p15"/>
          <p:cNvGrpSpPr/>
          <p:nvPr/>
        </p:nvGrpSpPr>
        <p:grpSpPr>
          <a:xfrm>
            <a:off x="-98650" y="2037325"/>
            <a:ext cx="9352525" cy="3275625"/>
            <a:chOff x="-98650" y="2037325"/>
            <a:chExt cx="9352525" cy="3275625"/>
          </a:xfrm>
        </p:grpSpPr>
        <p:sp>
          <p:nvSpPr>
            <p:cNvPr id="2288" name="Google Shape;2288;p15"/>
            <p:cNvSpPr/>
            <p:nvPr/>
          </p:nvSpPr>
          <p:spPr>
            <a:xfrm>
              <a:off x="-98650" y="4010850"/>
              <a:ext cx="25233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5"/>
            <p:cNvSpPr/>
            <p:nvPr/>
          </p:nvSpPr>
          <p:spPr>
            <a:xfrm>
              <a:off x="-98650" y="4584050"/>
              <a:ext cx="25233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5"/>
            <p:cNvSpPr/>
            <p:nvPr/>
          </p:nvSpPr>
          <p:spPr>
            <a:xfrm>
              <a:off x="-98650" y="4745950"/>
              <a:ext cx="2523300" cy="567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5"/>
            <p:cNvSpPr/>
            <p:nvPr/>
          </p:nvSpPr>
          <p:spPr>
            <a:xfrm>
              <a:off x="3488175" y="4010850"/>
              <a:ext cx="57657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5"/>
            <p:cNvSpPr/>
            <p:nvPr/>
          </p:nvSpPr>
          <p:spPr>
            <a:xfrm>
              <a:off x="3488175" y="4584050"/>
              <a:ext cx="57657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5"/>
            <p:cNvSpPr/>
            <p:nvPr/>
          </p:nvSpPr>
          <p:spPr>
            <a:xfrm>
              <a:off x="3488175" y="4745950"/>
              <a:ext cx="5765700" cy="567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5"/>
            <p:cNvSpPr/>
            <p:nvPr/>
          </p:nvSpPr>
          <p:spPr>
            <a:xfrm>
              <a:off x="7648575" y="2037325"/>
              <a:ext cx="1031700" cy="1809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5"/>
            <p:cNvSpPr/>
            <p:nvPr/>
          </p:nvSpPr>
          <p:spPr>
            <a:xfrm>
              <a:off x="7648575" y="2218332"/>
              <a:ext cx="1031700" cy="124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5"/>
            <p:cNvSpPr/>
            <p:nvPr/>
          </p:nvSpPr>
          <p:spPr>
            <a:xfrm>
              <a:off x="7648575" y="2342924"/>
              <a:ext cx="1031700" cy="1668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7" name="Google Shape;2297;p15"/>
          <p:cNvGrpSpPr/>
          <p:nvPr/>
        </p:nvGrpSpPr>
        <p:grpSpPr>
          <a:xfrm>
            <a:off x="1031000" y="3038742"/>
            <a:ext cx="263998" cy="263956"/>
            <a:chOff x="1031000" y="3038742"/>
            <a:chExt cx="263998" cy="263956"/>
          </a:xfrm>
        </p:grpSpPr>
        <p:sp>
          <p:nvSpPr>
            <p:cNvPr id="2298" name="Google Shape;2298;p15"/>
            <p:cNvSpPr/>
            <p:nvPr/>
          </p:nvSpPr>
          <p:spPr>
            <a:xfrm>
              <a:off x="1031000" y="3170721"/>
              <a:ext cx="148521" cy="131977"/>
            </a:xfrm>
            <a:custGeom>
              <a:avLst/>
              <a:gdLst/>
              <a:ahLst/>
              <a:cxnLst/>
              <a:rect l="l" t="t" r="r" b="b"/>
              <a:pathLst>
                <a:path w="3573" h="3175" extrusionOk="0">
                  <a:moveTo>
                    <a:pt x="1" y="1"/>
                  </a:moveTo>
                  <a:lnTo>
                    <a:pt x="1" y="3175"/>
                  </a:lnTo>
                  <a:lnTo>
                    <a:pt x="3573" y="3175"/>
                  </a:lnTo>
                  <a:lnTo>
                    <a:pt x="357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5"/>
            <p:cNvSpPr/>
            <p:nvPr/>
          </p:nvSpPr>
          <p:spPr>
            <a:xfrm>
              <a:off x="1031000" y="3038742"/>
              <a:ext cx="148521" cy="132018"/>
            </a:xfrm>
            <a:custGeom>
              <a:avLst/>
              <a:gdLst/>
              <a:ahLst/>
              <a:cxnLst/>
              <a:rect l="l" t="t" r="r" b="b"/>
              <a:pathLst>
                <a:path w="3573" h="3176" extrusionOk="0">
                  <a:moveTo>
                    <a:pt x="1" y="0"/>
                  </a:moveTo>
                  <a:lnTo>
                    <a:pt x="1" y="3176"/>
                  </a:lnTo>
                  <a:lnTo>
                    <a:pt x="3573" y="3176"/>
                  </a:lnTo>
                  <a:lnTo>
                    <a:pt x="357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5"/>
            <p:cNvSpPr/>
            <p:nvPr/>
          </p:nvSpPr>
          <p:spPr>
            <a:xfrm>
              <a:off x="1179482" y="3170721"/>
              <a:ext cx="115516" cy="131977"/>
            </a:xfrm>
            <a:custGeom>
              <a:avLst/>
              <a:gdLst/>
              <a:ahLst/>
              <a:cxnLst/>
              <a:rect l="l" t="t" r="r" b="b"/>
              <a:pathLst>
                <a:path w="2779" h="3175" extrusionOk="0">
                  <a:moveTo>
                    <a:pt x="1" y="1"/>
                  </a:moveTo>
                  <a:lnTo>
                    <a:pt x="1" y="3175"/>
                  </a:lnTo>
                  <a:lnTo>
                    <a:pt x="2779" y="3175"/>
                  </a:lnTo>
                  <a:lnTo>
                    <a:pt x="277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5"/>
            <p:cNvSpPr/>
            <p:nvPr/>
          </p:nvSpPr>
          <p:spPr>
            <a:xfrm>
              <a:off x="1179482" y="3038742"/>
              <a:ext cx="115516" cy="132018"/>
            </a:xfrm>
            <a:custGeom>
              <a:avLst/>
              <a:gdLst/>
              <a:ahLst/>
              <a:cxnLst/>
              <a:rect l="l" t="t" r="r" b="b"/>
              <a:pathLst>
                <a:path w="2779" h="3176" extrusionOk="0">
                  <a:moveTo>
                    <a:pt x="1" y="0"/>
                  </a:moveTo>
                  <a:lnTo>
                    <a:pt x="1" y="3176"/>
                  </a:lnTo>
                  <a:lnTo>
                    <a:pt x="2779" y="3176"/>
                  </a:lnTo>
                  <a:lnTo>
                    <a:pt x="277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2" name="Google Shape;2302;p15"/>
          <p:cNvGrpSpPr/>
          <p:nvPr/>
        </p:nvGrpSpPr>
        <p:grpSpPr>
          <a:xfrm>
            <a:off x="1031000" y="2611917"/>
            <a:ext cx="263998" cy="263956"/>
            <a:chOff x="1031000" y="3038742"/>
            <a:chExt cx="263998" cy="263956"/>
          </a:xfrm>
        </p:grpSpPr>
        <p:sp>
          <p:nvSpPr>
            <p:cNvPr id="2303" name="Google Shape;2303;p15"/>
            <p:cNvSpPr/>
            <p:nvPr/>
          </p:nvSpPr>
          <p:spPr>
            <a:xfrm>
              <a:off x="1031000" y="3170721"/>
              <a:ext cx="148521" cy="131977"/>
            </a:xfrm>
            <a:custGeom>
              <a:avLst/>
              <a:gdLst/>
              <a:ahLst/>
              <a:cxnLst/>
              <a:rect l="l" t="t" r="r" b="b"/>
              <a:pathLst>
                <a:path w="3573" h="3175" extrusionOk="0">
                  <a:moveTo>
                    <a:pt x="1" y="1"/>
                  </a:moveTo>
                  <a:lnTo>
                    <a:pt x="1" y="3175"/>
                  </a:lnTo>
                  <a:lnTo>
                    <a:pt x="3573" y="3175"/>
                  </a:lnTo>
                  <a:lnTo>
                    <a:pt x="357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5"/>
            <p:cNvSpPr/>
            <p:nvPr/>
          </p:nvSpPr>
          <p:spPr>
            <a:xfrm>
              <a:off x="1031000" y="3038742"/>
              <a:ext cx="148521" cy="132018"/>
            </a:xfrm>
            <a:custGeom>
              <a:avLst/>
              <a:gdLst/>
              <a:ahLst/>
              <a:cxnLst/>
              <a:rect l="l" t="t" r="r" b="b"/>
              <a:pathLst>
                <a:path w="3573" h="3176" extrusionOk="0">
                  <a:moveTo>
                    <a:pt x="1" y="0"/>
                  </a:moveTo>
                  <a:lnTo>
                    <a:pt x="1" y="3176"/>
                  </a:lnTo>
                  <a:lnTo>
                    <a:pt x="3573" y="3176"/>
                  </a:lnTo>
                  <a:lnTo>
                    <a:pt x="357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5"/>
            <p:cNvSpPr/>
            <p:nvPr/>
          </p:nvSpPr>
          <p:spPr>
            <a:xfrm>
              <a:off x="1179482" y="3170721"/>
              <a:ext cx="115516" cy="131977"/>
            </a:xfrm>
            <a:custGeom>
              <a:avLst/>
              <a:gdLst/>
              <a:ahLst/>
              <a:cxnLst/>
              <a:rect l="l" t="t" r="r" b="b"/>
              <a:pathLst>
                <a:path w="2779" h="3175" extrusionOk="0">
                  <a:moveTo>
                    <a:pt x="1" y="1"/>
                  </a:moveTo>
                  <a:lnTo>
                    <a:pt x="1" y="3175"/>
                  </a:lnTo>
                  <a:lnTo>
                    <a:pt x="2779" y="3175"/>
                  </a:lnTo>
                  <a:lnTo>
                    <a:pt x="277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5"/>
            <p:cNvSpPr/>
            <p:nvPr/>
          </p:nvSpPr>
          <p:spPr>
            <a:xfrm>
              <a:off x="1179482" y="3038742"/>
              <a:ext cx="115516" cy="132018"/>
            </a:xfrm>
            <a:custGeom>
              <a:avLst/>
              <a:gdLst/>
              <a:ahLst/>
              <a:cxnLst/>
              <a:rect l="l" t="t" r="r" b="b"/>
              <a:pathLst>
                <a:path w="2779" h="3176" extrusionOk="0">
                  <a:moveTo>
                    <a:pt x="1" y="0"/>
                  </a:moveTo>
                  <a:lnTo>
                    <a:pt x="1" y="3176"/>
                  </a:lnTo>
                  <a:lnTo>
                    <a:pt x="2779" y="3176"/>
                  </a:lnTo>
                  <a:lnTo>
                    <a:pt x="277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7" name="Google Shape;2307;p15"/>
          <p:cNvGrpSpPr/>
          <p:nvPr/>
        </p:nvGrpSpPr>
        <p:grpSpPr>
          <a:xfrm>
            <a:off x="1031000" y="2185092"/>
            <a:ext cx="263998" cy="263956"/>
            <a:chOff x="1031000" y="3038742"/>
            <a:chExt cx="263998" cy="263956"/>
          </a:xfrm>
        </p:grpSpPr>
        <p:sp>
          <p:nvSpPr>
            <p:cNvPr id="2308" name="Google Shape;2308;p15"/>
            <p:cNvSpPr/>
            <p:nvPr/>
          </p:nvSpPr>
          <p:spPr>
            <a:xfrm>
              <a:off x="1031000" y="3170721"/>
              <a:ext cx="148521" cy="131977"/>
            </a:xfrm>
            <a:custGeom>
              <a:avLst/>
              <a:gdLst/>
              <a:ahLst/>
              <a:cxnLst/>
              <a:rect l="l" t="t" r="r" b="b"/>
              <a:pathLst>
                <a:path w="3573" h="3175" extrusionOk="0">
                  <a:moveTo>
                    <a:pt x="1" y="1"/>
                  </a:moveTo>
                  <a:lnTo>
                    <a:pt x="1" y="3175"/>
                  </a:lnTo>
                  <a:lnTo>
                    <a:pt x="3573" y="3175"/>
                  </a:lnTo>
                  <a:lnTo>
                    <a:pt x="357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5"/>
            <p:cNvSpPr/>
            <p:nvPr/>
          </p:nvSpPr>
          <p:spPr>
            <a:xfrm>
              <a:off x="1031000" y="3038742"/>
              <a:ext cx="148521" cy="132018"/>
            </a:xfrm>
            <a:custGeom>
              <a:avLst/>
              <a:gdLst/>
              <a:ahLst/>
              <a:cxnLst/>
              <a:rect l="l" t="t" r="r" b="b"/>
              <a:pathLst>
                <a:path w="3573" h="3176" extrusionOk="0">
                  <a:moveTo>
                    <a:pt x="1" y="0"/>
                  </a:moveTo>
                  <a:lnTo>
                    <a:pt x="1" y="3176"/>
                  </a:lnTo>
                  <a:lnTo>
                    <a:pt x="3573" y="3176"/>
                  </a:lnTo>
                  <a:lnTo>
                    <a:pt x="357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5"/>
            <p:cNvSpPr/>
            <p:nvPr/>
          </p:nvSpPr>
          <p:spPr>
            <a:xfrm>
              <a:off x="1179482" y="3170721"/>
              <a:ext cx="115516" cy="131977"/>
            </a:xfrm>
            <a:custGeom>
              <a:avLst/>
              <a:gdLst/>
              <a:ahLst/>
              <a:cxnLst/>
              <a:rect l="l" t="t" r="r" b="b"/>
              <a:pathLst>
                <a:path w="2779" h="3175" extrusionOk="0">
                  <a:moveTo>
                    <a:pt x="1" y="1"/>
                  </a:moveTo>
                  <a:lnTo>
                    <a:pt x="1" y="3175"/>
                  </a:lnTo>
                  <a:lnTo>
                    <a:pt x="2779" y="3175"/>
                  </a:lnTo>
                  <a:lnTo>
                    <a:pt x="277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5"/>
            <p:cNvSpPr/>
            <p:nvPr/>
          </p:nvSpPr>
          <p:spPr>
            <a:xfrm>
              <a:off x="1179482" y="3038742"/>
              <a:ext cx="115516" cy="132018"/>
            </a:xfrm>
            <a:custGeom>
              <a:avLst/>
              <a:gdLst/>
              <a:ahLst/>
              <a:cxnLst/>
              <a:rect l="l" t="t" r="r" b="b"/>
              <a:pathLst>
                <a:path w="2779" h="3176" extrusionOk="0">
                  <a:moveTo>
                    <a:pt x="1" y="0"/>
                  </a:moveTo>
                  <a:lnTo>
                    <a:pt x="1" y="3176"/>
                  </a:lnTo>
                  <a:lnTo>
                    <a:pt x="2779" y="3176"/>
                  </a:lnTo>
                  <a:lnTo>
                    <a:pt x="277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2" name="Google Shape;2312;p15"/>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13" name="Google Shape;2313;p15"/>
          <p:cNvSpPr txBox="1">
            <a:spLocks noGrp="1"/>
          </p:cNvSpPr>
          <p:nvPr>
            <p:ph type="title" idx="2" hasCustomPrompt="1"/>
          </p:nvPr>
        </p:nvSpPr>
        <p:spPr>
          <a:xfrm>
            <a:off x="311700" y="1106125"/>
            <a:ext cx="8520600" cy="71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314" name="Google Shape;2314;p15"/>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1pPr>
            <a:lvl2pPr lvl="1">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2pPr>
            <a:lvl3pPr lvl="2">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3pPr>
            <a:lvl4pPr lvl="3">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4pPr>
            <a:lvl5pPr lvl="4">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5pPr>
            <a:lvl6pPr lvl="5">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6pPr>
            <a:lvl7pPr lvl="6">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7pPr>
            <a:lvl8pPr lvl="7">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8pPr>
            <a:lvl9pPr lvl="8">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1"/>
              </a:buClr>
              <a:buSzPts val="1800"/>
              <a:buFont typeface="Advent Pro Medium"/>
              <a:buChar char="●"/>
              <a:defRPr sz="1800">
                <a:solidFill>
                  <a:schemeClr val="accent1"/>
                </a:solidFill>
                <a:latin typeface="Advent Pro Medium"/>
                <a:ea typeface="Advent Pro Medium"/>
                <a:cs typeface="Advent Pro Medium"/>
                <a:sym typeface="Advent Pro Medium"/>
              </a:defRPr>
            </a:lvl1pPr>
            <a:lvl2pPr marL="914400" lvl="1"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2pPr>
            <a:lvl3pPr marL="1371600" lvl="2"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3pPr>
            <a:lvl4pPr marL="1828800" lvl="3"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4pPr>
            <a:lvl5pPr marL="2286000" lvl="4"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5pPr>
            <a:lvl6pPr marL="2743200" lvl="5"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6pPr>
            <a:lvl7pPr marL="3200400" lvl="6"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7pPr>
            <a:lvl8pPr marL="3657600" lvl="7"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8pPr>
            <a:lvl9pPr marL="4114800" lvl="8" indent="-317500">
              <a:lnSpc>
                <a:spcPct val="100000"/>
              </a:lnSpc>
              <a:spcBef>
                <a:spcPts val="1600"/>
              </a:spcBef>
              <a:spcAft>
                <a:spcPts val="160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8" r:id="rId7"/>
    <p:sldLayoutId id="2147483659" r:id="rId8"/>
    <p:sldLayoutId id="2147483661" r:id="rId9"/>
    <p:sldLayoutId id="2147483662"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3.xm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slide" Target="slide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3.xml"/><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slide" Target="slide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3.xm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slide" Target="slide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3.xml"/><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slide" Target="slide1.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slide" Target="slide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92"/>
        <p:cNvGrpSpPr/>
        <p:nvPr/>
      </p:nvGrpSpPr>
      <p:grpSpPr>
        <a:xfrm>
          <a:off x="0" y="0"/>
          <a:ext cx="0" cy="0"/>
          <a:chOff x="0" y="0"/>
          <a:chExt cx="0" cy="0"/>
        </a:xfrm>
      </p:grpSpPr>
      <p:pic>
        <p:nvPicPr>
          <p:cNvPr id="5" name="Picture 4">
            <a:extLst>
              <a:ext uri="{FF2B5EF4-FFF2-40B4-BE49-F238E27FC236}">
                <a16:creationId xmlns:a16="http://schemas.microsoft.com/office/drawing/2014/main" id="{2D35F0EC-B2A9-5C6F-3278-2E3EF93E4F51}"/>
              </a:ext>
            </a:extLst>
          </p:cNvPr>
          <p:cNvPicPr>
            <a:picLocks noChangeAspect="1"/>
          </p:cNvPicPr>
          <p:nvPr/>
        </p:nvPicPr>
        <p:blipFill rotWithShape="1">
          <a:blip r:embed="rId3"/>
          <a:srcRect l="47121" t="10707" r="28939" b="10707"/>
          <a:stretch/>
        </p:blipFill>
        <p:spPr>
          <a:xfrm>
            <a:off x="332508" y="252845"/>
            <a:ext cx="2507673" cy="4630467"/>
          </a:xfrm>
          <a:prstGeom prst="rect">
            <a:avLst/>
          </a:prstGeom>
          <a:ln w="28575">
            <a:solidFill>
              <a:schemeClr val="accent1"/>
            </a:solidFill>
          </a:ln>
        </p:spPr>
      </p:pic>
      <p:sp>
        <p:nvSpPr>
          <p:cNvPr id="6" name="TextBox 5">
            <a:extLst>
              <a:ext uri="{FF2B5EF4-FFF2-40B4-BE49-F238E27FC236}">
                <a16:creationId xmlns:a16="http://schemas.microsoft.com/office/drawing/2014/main" id="{B21DBECD-8A7E-567C-D1B1-9035B97AE135}"/>
              </a:ext>
            </a:extLst>
          </p:cNvPr>
          <p:cNvSpPr txBox="1"/>
          <p:nvPr/>
        </p:nvSpPr>
        <p:spPr>
          <a:xfrm>
            <a:off x="3045780" y="381000"/>
            <a:ext cx="3052439" cy="707886"/>
          </a:xfrm>
          <a:prstGeom prst="rect">
            <a:avLst/>
          </a:prstGeom>
          <a:noFill/>
        </p:spPr>
        <p:txBody>
          <a:bodyPr wrap="none" rtlCol="0">
            <a:spAutoFit/>
          </a:bodyPr>
          <a:lstStyle/>
          <a:p>
            <a:r>
              <a:rPr lang="en-US" sz="2000" b="1">
                <a:solidFill>
                  <a:schemeClr val="accent1"/>
                </a:solidFill>
                <a:latin typeface="r0c0i Linotte" pitchFamily="2" charset="0"/>
              </a:rPr>
              <a:t>Báo cáo Bài tập lớn</a:t>
            </a:r>
          </a:p>
          <a:p>
            <a:r>
              <a:rPr lang="en-US" sz="2000" b="1">
                <a:solidFill>
                  <a:schemeClr val="accent1"/>
                </a:solidFill>
                <a:latin typeface="r0c0i Linotte" pitchFamily="2" charset="0"/>
              </a:rPr>
              <a:t>Môn học Công nghệ Java</a:t>
            </a:r>
          </a:p>
        </p:txBody>
      </p:sp>
      <p:sp>
        <p:nvSpPr>
          <p:cNvPr id="7" name="TextBox 6">
            <a:extLst>
              <a:ext uri="{FF2B5EF4-FFF2-40B4-BE49-F238E27FC236}">
                <a16:creationId xmlns:a16="http://schemas.microsoft.com/office/drawing/2014/main" id="{9C465851-FC46-0D59-667C-3FB98ABB110E}"/>
              </a:ext>
            </a:extLst>
          </p:cNvPr>
          <p:cNvSpPr txBox="1"/>
          <p:nvPr/>
        </p:nvSpPr>
        <p:spPr>
          <a:xfrm>
            <a:off x="3045780" y="1752470"/>
            <a:ext cx="5424883" cy="1508105"/>
          </a:xfrm>
          <a:prstGeom prst="rect">
            <a:avLst/>
          </a:prstGeom>
          <a:noFill/>
        </p:spPr>
        <p:txBody>
          <a:bodyPr wrap="none" rtlCol="0">
            <a:spAutoFit/>
          </a:bodyPr>
          <a:lstStyle/>
          <a:p>
            <a:r>
              <a:rPr lang="en-US" sz="2000" b="1" u="sng">
                <a:solidFill>
                  <a:schemeClr val="accent1"/>
                </a:solidFill>
                <a:latin typeface="r0c0i Linotte" pitchFamily="2" charset="0"/>
              </a:rPr>
              <a:t>Đề tài</a:t>
            </a:r>
          </a:p>
          <a:p>
            <a:r>
              <a:rPr lang="en-US" sz="3600" b="1">
                <a:solidFill>
                  <a:schemeClr val="accent1"/>
                </a:solidFill>
                <a:latin typeface="r0c0i Linotte" pitchFamily="2" charset="0"/>
              </a:rPr>
              <a:t>Lập trình trò chơi</a:t>
            </a:r>
          </a:p>
          <a:p>
            <a:r>
              <a:rPr lang="en-US" sz="3600" b="1">
                <a:solidFill>
                  <a:schemeClr val="accent1"/>
                </a:solidFill>
                <a:latin typeface="r0c0i Linotte" pitchFamily="2" charset="0"/>
              </a:rPr>
              <a:t>chủ đề đi cảnh bằng Java</a:t>
            </a:r>
          </a:p>
        </p:txBody>
      </p:sp>
      <p:sp>
        <p:nvSpPr>
          <p:cNvPr id="8" name="TextBox 7">
            <a:extLst>
              <a:ext uri="{FF2B5EF4-FFF2-40B4-BE49-F238E27FC236}">
                <a16:creationId xmlns:a16="http://schemas.microsoft.com/office/drawing/2014/main" id="{1BE3702A-D996-8C61-C167-895D3809CAFC}"/>
              </a:ext>
            </a:extLst>
          </p:cNvPr>
          <p:cNvSpPr txBox="1"/>
          <p:nvPr/>
        </p:nvSpPr>
        <p:spPr>
          <a:xfrm>
            <a:off x="3045780" y="4023836"/>
            <a:ext cx="3324949" cy="738664"/>
          </a:xfrm>
          <a:prstGeom prst="rect">
            <a:avLst/>
          </a:prstGeom>
          <a:noFill/>
        </p:spPr>
        <p:txBody>
          <a:bodyPr wrap="none" rtlCol="0">
            <a:spAutoFit/>
          </a:bodyPr>
          <a:lstStyle/>
          <a:p>
            <a:r>
              <a:rPr lang="en-US" b="1">
                <a:solidFill>
                  <a:schemeClr val="accent1"/>
                </a:solidFill>
                <a:latin typeface="r0c0i Linotte" pitchFamily="2" charset="0"/>
              </a:rPr>
              <a:t>Sinh viên thực hiện: Lê Đăng Sơn</a:t>
            </a:r>
          </a:p>
          <a:p>
            <a:r>
              <a:rPr lang="en-US" b="1">
                <a:solidFill>
                  <a:schemeClr val="accent1"/>
                </a:solidFill>
                <a:latin typeface="r0c0i Linotte" pitchFamily="2" charset="0"/>
              </a:rPr>
              <a:t>Mã sinh viên: 221230972</a:t>
            </a:r>
          </a:p>
          <a:p>
            <a:r>
              <a:rPr lang="en-US" b="1">
                <a:solidFill>
                  <a:schemeClr val="accent1"/>
                </a:solidFill>
                <a:latin typeface="r0c0i Linotte" pitchFamily="2" charset="0"/>
              </a:rPr>
              <a:t>Giảng viên hướng dẫn: Đào Thị Lệ Thuỷ</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sp>
        <p:nvSpPr>
          <p:cNvPr id="5889" name="Google Shape;5889;p36"/>
          <p:cNvSpPr txBox="1">
            <a:spLocks noGrp="1"/>
          </p:cNvSpPr>
          <p:nvPr>
            <p:ph type="title"/>
          </p:nvPr>
        </p:nvSpPr>
        <p:spPr>
          <a:xfrm>
            <a:off x="5600969" y="1801377"/>
            <a:ext cx="3135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UTM Bebas" panose="02040603050506020204" pitchFamily="18" charset="0"/>
              </a:rPr>
              <a:t>Khối cơ chế</a:t>
            </a:r>
            <a:endParaRPr>
              <a:latin typeface="UTM Bebas" panose="02040603050506020204" pitchFamily="18" charset="0"/>
            </a:endParaRPr>
          </a:p>
        </p:txBody>
      </p:sp>
      <p:sp>
        <p:nvSpPr>
          <p:cNvPr id="5890" name="Google Shape;5890;p36"/>
          <p:cNvSpPr txBox="1">
            <a:spLocks noGrp="1"/>
          </p:cNvSpPr>
          <p:nvPr>
            <p:ph type="body" idx="1"/>
          </p:nvPr>
        </p:nvSpPr>
        <p:spPr>
          <a:xfrm>
            <a:off x="5600969" y="2466617"/>
            <a:ext cx="3135900" cy="139291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latin typeface="r0c0i Linotte" pitchFamily="2" charset="0"/>
              </a:rPr>
              <a:t>Là khối có thể tương tác trong bản đồ. Có thể yêu cầu vật phẩm để tương tác, thực hiện thao tác nhất định</a:t>
            </a:r>
            <a:endParaRPr>
              <a:latin typeface="r0c0i Linotte" pitchFamily="2" charset="0"/>
            </a:endParaRPr>
          </a:p>
        </p:txBody>
      </p:sp>
      <p:grpSp>
        <p:nvGrpSpPr>
          <p:cNvPr id="5891" name="Google Shape;5891;p36"/>
          <p:cNvGrpSpPr/>
          <p:nvPr/>
        </p:nvGrpSpPr>
        <p:grpSpPr>
          <a:xfrm rot="-5400000">
            <a:off x="6048965" y="2079959"/>
            <a:ext cx="242781" cy="161857"/>
            <a:chOff x="2500050" y="3730175"/>
            <a:chExt cx="2619000" cy="1746025"/>
          </a:xfrm>
        </p:grpSpPr>
        <p:sp>
          <p:nvSpPr>
            <p:cNvPr id="5892" name="Google Shape;5892;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36"/>
          <p:cNvGrpSpPr/>
          <p:nvPr/>
        </p:nvGrpSpPr>
        <p:grpSpPr>
          <a:xfrm rot="5400000">
            <a:off x="7988940" y="2079959"/>
            <a:ext cx="242781" cy="161857"/>
            <a:chOff x="2500050" y="3730175"/>
            <a:chExt cx="2619000" cy="1746025"/>
          </a:xfrm>
        </p:grpSpPr>
        <p:sp>
          <p:nvSpPr>
            <p:cNvPr id="5897" name="Google Shape;5897;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719;p33">
            <a:extLst>
              <a:ext uri="{FF2B5EF4-FFF2-40B4-BE49-F238E27FC236}">
                <a16:creationId xmlns:a16="http://schemas.microsoft.com/office/drawing/2014/main" id="{1A8DD4FB-8987-3E8F-A045-BD66E78BB43A}"/>
              </a:ext>
            </a:extLst>
          </p:cNvPr>
          <p:cNvSpPr txBox="1">
            <a:spLocks/>
          </p:cNvSpPr>
          <p:nvPr/>
        </p:nvSpPr>
        <p:spPr>
          <a:xfrm>
            <a:off x="311700" y="2926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ExtraBold"/>
              <a:buNone/>
              <a:defRPr sz="21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9pPr>
          </a:lstStyle>
          <a:p>
            <a:r>
              <a:rPr lang="en-US" sz="3200">
                <a:latin typeface="UTM Bebas" panose="02040603050506020204" pitchFamily="18" charset="0"/>
              </a:rPr>
              <a:t>II. Thành phần cơ bản</a:t>
            </a:r>
          </a:p>
        </p:txBody>
      </p:sp>
      <p:grpSp>
        <p:nvGrpSpPr>
          <p:cNvPr id="3" name="Google Shape;5721;p33">
            <a:extLst>
              <a:ext uri="{FF2B5EF4-FFF2-40B4-BE49-F238E27FC236}">
                <a16:creationId xmlns:a16="http://schemas.microsoft.com/office/drawing/2014/main" id="{FEF7BC20-4C82-172C-CE11-A44BBF116B1F}"/>
              </a:ext>
            </a:extLst>
          </p:cNvPr>
          <p:cNvGrpSpPr/>
          <p:nvPr/>
        </p:nvGrpSpPr>
        <p:grpSpPr>
          <a:xfrm rot="-5400000">
            <a:off x="2460063" y="539509"/>
            <a:ext cx="242781" cy="161857"/>
            <a:chOff x="2500050" y="3730175"/>
            <a:chExt cx="2619000" cy="1746025"/>
          </a:xfrm>
        </p:grpSpPr>
        <p:sp>
          <p:nvSpPr>
            <p:cNvPr id="4" name="Google Shape;5722;p33">
              <a:extLst>
                <a:ext uri="{FF2B5EF4-FFF2-40B4-BE49-F238E27FC236}">
                  <a16:creationId xmlns:a16="http://schemas.microsoft.com/office/drawing/2014/main" id="{18F2BB7D-C69D-E58B-D7F4-42B60067E8BA}"/>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723;p33">
              <a:extLst>
                <a:ext uri="{FF2B5EF4-FFF2-40B4-BE49-F238E27FC236}">
                  <a16:creationId xmlns:a16="http://schemas.microsoft.com/office/drawing/2014/main" id="{5BD6DFCC-BB2C-FC51-67C5-767C94C29E37}"/>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24;p33">
              <a:extLst>
                <a:ext uri="{FF2B5EF4-FFF2-40B4-BE49-F238E27FC236}">
                  <a16:creationId xmlns:a16="http://schemas.microsoft.com/office/drawing/2014/main" id="{0A6E8050-0ED2-7F15-2DE0-3FD0AF265903}"/>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725;p33">
              <a:extLst>
                <a:ext uri="{FF2B5EF4-FFF2-40B4-BE49-F238E27FC236}">
                  <a16:creationId xmlns:a16="http://schemas.microsoft.com/office/drawing/2014/main" id="{3F789E73-660F-CAC9-AA44-719E01D12343}"/>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5726;p33">
            <a:extLst>
              <a:ext uri="{FF2B5EF4-FFF2-40B4-BE49-F238E27FC236}">
                <a16:creationId xmlns:a16="http://schemas.microsoft.com/office/drawing/2014/main" id="{1C456DF3-BE33-BAA7-68E6-B324E31DCB06}"/>
              </a:ext>
            </a:extLst>
          </p:cNvPr>
          <p:cNvGrpSpPr/>
          <p:nvPr/>
        </p:nvGrpSpPr>
        <p:grpSpPr>
          <a:xfrm rot="5400000">
            <a:off x="6441160" y="539507"/>
            <a:ext cx="242781" cy="161857"/>
            <a:chOff x="2500050" y="3730175"/>
            <a:chExt cx="2619000" cy="1746025"/>
          </a:xfrm>
        </p:grpSpPr>
        <p:sp>
          <p:nvSpPr>
            <p:cNvPr id="9" name="Google Shape;5727;p33">
              <a:extLst>
                <a:ext uri="{FF2B5EF4-FFF2-40B4-BE49-F238E27FC236}">
                  <a16:creationId xmlns:a16="http://schemas.microsoft.com/office/drawing/2014/main" id="{BE9FE7FA-7E55-26E2-B75E-1A756A1A389C}"/>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28;p33">
              <a:extLst>
                <a:ext uri="{FF2B5EF4-FFF2-40B4-BE49-F238E27FC236}">
                  <a16:creationId xmlns:a16="http://schemas.microsoft.com/office/drawing/2014/main" id="{9579445B-C62B-F2BC-9E2D-0135CF15B4EE}"/>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29;p33">
              <a:extLst>
                <a:ext uri="{FF2B5EF4-FFF2-40B4-BE49-F238E27FC236}">
                  <a16:creationId xmlns:a16="http://schemas.microsoft.com/office/drawing/2014/main" id="{7D3C8F0B-96E6-92CD-DD1C-009FF45D61A2}"/>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30;p33">
              <a:extLst>
                <a:ext uri="{FF2B5EF4-FFF2-40B4-BE49-F238E27FC236}">
                  <a16:creationId xmlns:a16="http://schemas.microsoft.com/office/drawing/2014/main" id="{ED508634-F800-64F7-9D9D-7AA4BEE730C3}"/>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Picture 16">
            <a:extLst>
              <a:ext uri="{FF2B5EF4-FFF2-40B4-BE49-F238E27FC236}">
                <a16:creationId xmlns:a16="http://schemas.microsoft.com/office/drawing/2014/main" id="{53684A02-94BB-D924-208A-49B9621BF826}"/>
              </a:ext>
            </a:extLst>
          </p:cNvPr>
          <p:cNvPicPr>
            <a:picLocks noChangeAspect="1"/>
          </p:cNvPicPr>
          <p:nvPr/>
        </p:nvPicPr>
        <p:blipFill>
          <a:blip r:embed="rId3"/>
          <a:stretch>
            <a:fillRect/>
          </a:stretch>
        </p:blipFill>
        <p:spPr>
          <a:xfrm>
            <a:off x="822476" y="1801377"/>
            <a:ext cx="1276350" cy="2127250"/>
          </a:xfrm>
          <a:prstGeom prst="rect">
            <a:avLst/>
          </a:prstGeom>
        </p:spPr>
      </p:pic>
      <p:sp>
        <p:nvSpPr>
          <p:cNvPr id="18" name="TextBox 17">
            <a:extLst>
              <a:ext uri="{FF2B5EF4-FFF2-40B4-BE49-F238E27FC236}">
                <a16:creationId xmlns:a16="http://schemas.microsoft.com/office/drawing/2014/main" id="{0B4A7F56-4096-3ADB-51D0-7154AAC13636}"/>
              </a:ext>
            </a:extLst>
          </p:cNvPr>
          <p:cNvSpPr txBox="1"/>
          <p:nvPr/>
        </p:nvSpPr>
        <p:spPr>
          <a:xfrm>
            <a:off x="2241362" y="2387948"/>
            <a:ext cx="3062057" cy="954107"/>
          </a:xfrm>
          <a:prstGeom prst="rect">
            <a:avLst/>
          </a:prstGeom>
          <a:noFill/>
        </p:spPr>
        <p:txBody>
          <a:bodyPr wrap="none" rtlCol="0">
            <a:spAutoFit/>
          </a:bodyPr>
          <a:lstStyle/>
          <a:p>
            <a:r>
              <a:rPr lang="en-US">
                <a:solidFill>
                  <a:schemeClr val="bg1"/>
                </a:solidFill>
                <a:latin typeface="r0c0i Linotte" pitchFamily="2" charset="0"/>
              </a:rPr>
              <a:t>Khối cơ chế</a:t>
            </a:r>
          </a:p>
          <a:p>
            <a:r>
              <a:rPr lang="en-US">
                <a:solidFill>
                  <a:schemeClr val="bg1"/>
                </a:solidFill>
                <a:latin typeface="r0c0i Linotte" pitchFamily="2" charset="0"/>
              </a:rPr>
              <a:t>“Cửa bị khoá”</a:t>
            </a:r>
          </a:p>
          <a:p>
            <a:endParaRPr lang="en-US">
              <a:solidFill>
                <a:schemeClr val="bg1"/>
              </a:solidFill>
              <a:latin typeface="r0c0i Linotte" pitchFamily="2" charset="0"/>
            </a:endParaRPr>
          </a:p>
          <a:p>
            <a:r>
              <a:rPr lang="en-US">
                <a:solidFill>
                  <a:schemeClr val="bg1"/>
                </a:solidFill>
                <a:latin typeface="r0c0i Linotte" pitchFamily="2" charset="0"/>
              </a:rPr>
              <a:t>Yêu cầu vật phẩm cụ thể để mở khoá</a:t>
            </a:r>
          </a:p>
        </p:txBody>
      </p:sp>
      <p:sp>
        <p:nvSpPr>
          <p:cNvPr id="19" name="Google Shape;5787;p34">
            <a:extLst>
              <a:ext uri="{FF2B5EF4-FFF2-40B4-BE49-F238E27FC236}">
                <a16:creationId xmlns:a16="http://schemas.microsoft.com/office/drawing/2014/main" id="{CC3F0AA6-44F1-EFE1-BD5F-85C199FC58E9}"/>
              </a:ext>
            </a:extLst>
          </p:cNvPr>
          <p:cNvSpPr/>
          <p:nvPr/>
        </p:nvSpPr>
        <p:spPr>
          <a:xfrm>
            <a:off x="604901" y="1607224"/>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788;p34">
            <a:extLst>
              <a:ext uri="{FF2B5EF4-FFF2-40B4-BE49-F238E27FC236}">
                <a16:creationId xmlns:a16="http://schemas.microsoft.com/office/drawing/2014/main" id="{FF1AB04E-DDCB-E553-223E-DE5C9273E2CD}"/>
              </a:ext>
            </a:extLst>
          </p:cNvPr>
          <p:cNvSpPr/>
          <p:nvPr/>
        </p:nvSpPr>
        <p:spPr>
          <a:xfrm rot="10800000">
            <a:off x="4940694" y="3688795"/>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789;p34">
            <a:extLst>
              <a:ext uri="{FF2B5EF4-FFF2-40B4-BE49-F238E27FC236}">
                <a16:creationId xmlns:a16="http://schemas.microsoft.com/office/drawing/2014/main" id="{F6329E96-ABF1-1FE9-2ECB-37B1C84CFF1C}"/>
              </a:ext>
            </a:extLst>
          </p:cNvPr>
          <p:cNvSpPr/>
          <p:nvPr/>
        </p:nvSpPr>
        <p:spPr>
          <a:xfrm rot="5400000">
            <a:off x="4940694" y="1602804"/>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790;p34">
            <a:extLst>
              <a:ext uri="{FF2B5EF4-FFF2-40B4-BE49-F238E27FC236}">
                <a16:creationId xmlns:a16="http://schemas.microsoft.com/office/drawing/2014/main" id="{D8790A38-B83C-A279-0C31-2E49198DDE3C}"/>
              </a:ext>
            </a:extLst>
          </p:cNvPr>
          <p:cNvSpPr/>
          <p:nvPr/>
        </p:nvSpPr>
        <p:spPr>
          <a:xfrm rot="16200000">
            <a:off x="626576" y="3688794"/>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396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889"/>
                                        </p:tgtEl>
                                        <p:attrNameLst>
                                          <p:attrName>style.visibility</p:attrName>
                                        </p:attrNameLst>
                                      </p:cBhvr>
                                      <p:to>
                                        <p:strVal val="visible"/>
                                      </p:to>
                                    </p:set>
                                    <p:anim calcmode="lin" valueType="num">
                                      <p:cBhvr additive="base">
                                        <p:cTn id="7" dur="1000"/>
                                        <p:tgtEl>
                                          <p:spTgt spid="588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890"/>
                                        </p:tgtEl>
                                        <p:attrNameLst>
                                          <p:attrName>style.visibility</p:attrName>
                                        </p:attrNameLst>
                                      </p:cBhvr>
                                      <p:to>
                                        <p:strVal val="visible"/>
                                      </p:to>
                                    </p:set>
                                    <p:anim calcmode="lin" valueType="num">
                                      <p:cBhvr additive="base">
                                        <p:cTn id="10" dur="1000"/>
                                        <p:tgtEl>
                                          <p:spTgt spid="5890"/>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5891"/>
                                        </p:tgtEl>
                                        <p:attrNameLst>
                                          <p:attrName>style.visibility</p:attrName>
                                        </p:attrNameLst>
                                      </p:cBhvr>
                                      <p:to>
                                        <p:strVal val="visible"/>
                                      </p:to>
                                    </p:set>
                                    <p:anim calcmode="lin" valueType="num">
                                      <p:cBhvr additive="base">
                                        <p:cTn id="13" dur="1000"/>
                                        <p:tgtEl>
                                          <p:spTgt spid="5891"/>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5896"/>
                                        </p:tgtEl>
                                        <p:attrNameLst>
                                          <p:attrName>style.visibility</p:attrName>
                                        </p:attrNameLst>
                                      </p:cBhvr>
                                      <p:to>
                                        <p:strVal val="visible"/>
                                      </p:to>
                                    </p:set>
                                    <p:anim calcmode="lin" valueType="num">
                                      <p:cBhvr additive="base">
                                        <p:cTn id="16" dur="1000"/>
                                        <p:tgtEl>
                                          <p:spTgt spid="5896"/>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p:tgtEl>
                                          <p:spTgt spid="19"/>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1000"/>
                                        <p:tgtEl>
                                          <p:spTgt spid="20"/>
                                        </p:tgtEl>
                                        <p:attrNameLst>
                                          <p:attrName>ppt_x</p:attrName>
                                        </p:attrNameLst>
                                      </p:cBhvr>
                                      <p:tavLst>
                                        <p:tav tm="0">
                                          <p:val>
                                            <p:strVal val="#ppt_x-1"/>
                                          </p:val>
                                        </p:tav>
                                        <p:tav tm="100000">
                                          <p:val>
                                            <p:strVal val="#ppt_x"/>
                                          </p:val>
                                        </p:tav>
                                      </p:tavLst>
                                    </p:anim>
                                  </p:childTnLst>
                                </p:cTn>
                              </p:par>
                              <p:par>
                                <p:cTn id="23" presetID="2" presetClass="entr" presetSubtype="2"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1000"/>
                                        <p:tgtEl>
                                          <p:spTgt spid="21"/>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1000"/>
                                        <p:tgtEl>
                                          <p:spTgt spid="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23"/>
        <p:cNvGrpSpPr/>
        <p:nvPr/>
      </p:nvGrpSpPr>
      <p:grpSpPr>
        <a:xfrm>
          <a:off x="0" y="0"/>
          <a:ext cx="0" cy="0"/>
          <a:chOff x="0" y="0"/>
          <a:chExt cx="0" cy="0"/>
        </a:xfrm>
      </p:grpSpPr>
      <p:sp>
        <p:nvSpPr>
          <p:cNvPr id="6024" name="Google Shape;6024;p40"/>
          <p:cNvSpPr txBox="1">
            <a:spLocks noGrp="1"/>
          </p:cNvSpPr>
          <p:nvPr>
            <p:ph type="title" idx="2"/>
          </p:nvPr>
        </p:nvSpPr>
        <p:spPr>
          <a:xfrm>
            <a:off x="311700" y="1106125"/>
            <a:ext cx="8520600" cy="71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6025" name="Google Shape;6025;p40"/>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UTM Bebas" panose="02040603050506020204" pitchFamily="18" charset="0"/>
              </a:rPr>
              <a:t>Vấn đề kĩ thuật</a:t>
            </a:r>
            <a:endParaRPr sz="4000">
              <a:latin typeface="UTM Bebas" panose="02040603050506020204" pitchFamily="18" charset="0"/>
            </a:endParaRPr>
          </a:p>
        </p:txBody>
      </p:sp>
      <p:grpSp>
        <p:nvGrpSpPr>
          <p:cNvPr id="6027" name="Google Shape;6027;p40"/>
          <p:cNvGrpSpPr/>
          <p:nvPr/>
        </p:nvGrpSpPr>
        <p:grpSpPr>
          <a:xfrm>
            <a:off x="8029241" y="154008"/>
            <a:ext cx="264001" cy="226285"/>
            <a:chOff x="753950" y="238125"/>
            <a:chExt cx="6111125" cy="5238075"/>
          </a:xfrm>
        </p:grpSpPr>
        <p:sp>
          <p:nvSpPr>
            <p:cNvPr id="6028" name="Google Shape;6028;p40"/>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40"/>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40"/>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40"/>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40"/>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40"/>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40"/>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40"/>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40"/>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40"/>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40"/>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40"/>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40"/>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40"/>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40"/>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40"/>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40"/>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40"/>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40"/>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40"/>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40"/>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40"/>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40"/>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4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4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4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4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40"/>
          <p:cNvGrpSpPr/>
          <p:nvPr/>
        </p:nvGrpSpPr>
        <p:grpSpPr>
          <a:xfrm>
            <a:off x="8365321" y="154008"/>
            <a:ext cx="264001" cy="226285"/>
            <a:chOff x="753950" y="238125"/>
            <a:chExt cx="6111125" cy="5238075"/>
          </a:xfrm>
        </p:grpSpPr>
        <p:sp>
          <p:nvSpPr>
            <p:cNvPr id="6056" name="Google Shape;6056;p40"/>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40"/>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40"/>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40"/>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40"/>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40"/>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40"/>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40"/>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40"/>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40"/>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40"/>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40"/>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40"/>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40"/>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40"/>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40"/>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40"/>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40"/>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40"/>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40"/>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40"/>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40"/>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40"/>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4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4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4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4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40"/>
          <p:cNvGrpSpPr/>
          <p:nvPr/>
        </p:nvGrpSpPr>
        <p:grpSpPr>
          <a:xfrm>
            <a:off x="8701401" y="154008"/>
            <a:ext cx="264001" cy="226285"/>
            <a:chOff x="753950" y="238125"/>
            <a:chExt cx="6111125" cy="5238075"/>
          </a:xfrm>
        </p:grpSpPr>
        <p:sp>
          <p:nvSpPr>
            <p:cNvPr id="6084" name="Google Shape;6084;p40"/>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40"/>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40"/>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40"/>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40"/>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40"/>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40"/>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40"/>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40"/>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40"/>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40"/>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40"/>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40"/>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40"/>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40"/>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40"/>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40"/>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40"/>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40"/>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40"/>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40"/>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40"/>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40"/>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4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4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4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4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11" name="Google Shape;6111;p40">
            <a:hlinkClick r:id="rId3" action="ppaction://hlinksldjump"/>
          </p:cNvPr>
          <p:cNvPicPr preferRelativeResize="0"/>
          <p:nvPr/>
        </p:nvPicPr>
        <p:blipFill>
          <a:blip r:embed="rId4">
            <a:alphaModFix/>
          </a:blip>
          <a:stretch>
            <a:fillRect/>
          </a:stretch>
        </p:blipFill>
        <p:spPr>
          <a:xfrm>
            <a:off x="8691664" y="567377"/>
            <a:ext cx="283464" cy="172844"/>
          </a:xfrm>
          <a:prstGeom prst="rect">
            <a:avLst/>
          </a:prstGeom>
          <a:noFill/>
          <a:ln>
            <a:noFill/>
          </a:ln>
        </p:spPr>
      </p:pic>
      <p:pic>
        <p:nvPicPr>
          <p:cNvPr id="6112" name="Google Shape;6112;p40">
            <a:hlinkClick r:id="rId5" action="ppaction://hlinksldjump"/>
          </p:cNvPr>
          <p:cNvPicPr preferRelativeResize="0"/>
          <p:nvPr/>
        </p:nvPicPr>
        <p:blipFill>
          <a:blip r:embed="rId6">
            <a:alphaModFix/>
          </a:blip>
          <a:stretch>
            <a:fillRect/>
          </a:stretch>
        </p:blipFill>
        <p:spPr>
          <a:xfrm>
            <a:off x="8383025" y="539500"/>
            <a:ext cx="228600" cy="228600"/>
          </a:xfrm>
          <a:prstGeom prst="rect">
            <a:avLst/>
          </a:prstGeom>
          <a:noFill/>
          <a:ln>
            <a:noFill/>
          </a:ln>
        </p:spPr>
      </p:pic>
      <p:pic>
        <p:nvPicPr>
          <p:cNvPr id="6113" name="Google Shape;6113;p40">
            <a:hlinkClick r:id="rId7" action="ppaction://hlinksldjump"/>
          </p:cNvPr>
          <p:cNvPicPr preferRelativeResize="0"/>
          <p:nvPr/>
        </p:nvPicPr>
        <p:blipFill>
          <a:blip r:embed="rId4">
            <a:alphaModFix/>
          </a:blip>
          <a:stretch>
            <a:fillRect/>
          </a:stretch>
        </p:blipFill>
        <p:spPr>
          <a:xfrm flipH="1">
            <a:off x="8029239" y="567377"/>
            <a:ext cx="283464" cy="1728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24"/>
                                        </p:tgtEl>
                                        <p:attrNameLst>
                                          <p:attrName>style.visibility</p:attrName>
                                        </p:attrNameLst>
                                      </p:cBhvr>
                                      <p:to>
                                        <p:strVal val="visible"/>
                                      </p:to>
                                    </p:set>
                                    <p:anim calcmode="lin" valueType="num">
                                      <p:cBhvr additive="base">
                                        <p:cTn id="7" dur="1000"/>
                                        <p:tgtEl>
                                          <p:spTgt spid="6024"/>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6025"/>
                                        </p:tgtEl>
                                        <p:attrNameLst>
                                          <p:attrName>style.visibility</p:attrName>
                                        </p:attrNameLst>
                                      </p:cBhvr>
                                      <p:to>
                                        <p:strVal val="visible"/>
                                      </p:to>
                                    </p:set>
                                    <p:anim calcmode="lin" valueType="num">
                                      <p:cBhvr additive="base">
                                        <p:cTn id="10" dur="1000"/>
                                        <p:tgtEl>
                                          <p:spTgt spid="60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sp>
        <p:nvSpPr>
          <p:cNvPr id="5889" name="Google Shape;5889;p36"/>
          <p:cNvSpPr txBox="1">
            <a:spLocks noGrp="1"/>
          </p:cNvSpPr>
          <p:nvPr>
            <p:ph type="title"/>
          </p:nvPr>
        </p:nvSpPr>
        <p:spPr>
          <a:xfrm>
            <a:off x="826059" y="1923241"/>
            <a:ext cx="3135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UTM Bebas" panose="02040603050506020204" pitchFamily="18" charset="0"/>
              </a:rPr>
              <a:t>Vật thể, môi trường tính toán tiếp xúc thế nào?</a:t>
            </a:r>
            <a:endParaRPr>
              <a:latin typeface="UTM Bebas" panose="02040603050506020204" pitchFamily="18" charset="0"/>
            </a:endParaRPr>
          </a:p>
        </p:txBody>
      </p:sp>
      <p:sp>
        <p:nvSpPr>
          <p:cNvPr id="5890" name="Google Shape;5890;p36"/>
          <p:cNvSpPr txBox="1">
            <a:spLocks noGrp="1"/>
          </p:cNvSpPr>
          <p:nvPr>
            <p:ph type="body" idx="1"/>
          </p:nvPr>
        </p:nvSpPr>
        <p:spPr>
          <a:xfrm>
            <a:off x="826059" y="2571750"/>
            <a:ext cx="3135900" cy="139291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latin typeface="r0c0i Linotte" pitchFamily="2" charset="0"/>
              </a:rPr>
              <a:t>Sử dụng khái niệm “hitbox” để xét trạng thái tiếp xúc giữa các vật thể, xét các cạnh hitbox để xét trạng thái tiếp xúc với môi trường</a:t>
            </a:r>
            <a:endParaRPr>
              <a:latin typeface="r0c0i Linotte" pitchFamily="2" charset="0"/>
            </a:endParaRPr>
          </a:p>
        </p:txBody>
      </p:sp>
      <p:sp>
        <p:nvSpPr>
          <p:cNvPr id="2" name="Google Shape;5719;p33">
            <a:extLst>
              <a:ext uri="{FF2B5EF4-FFF2-40B4-BE49-F238E27FC236}">
                <a16:creationId xmlns:a16="http://schemas.microsoft.com/office/drawing/2014/main" id="{1A8DD4FB-8987-3E8F-A045-BD66E78BB43A}"/>
              </a:ext>
            </a:extLst>
          </p:cNvPr>
          <p:cNvSpPr txBox="1">
            <a:spLocks/>
          </p:cNvSpPr>
          <p:nvPr/>
        </p:nvSpPr>
        <p:spPr>
          <a:xfrm>
            <a:off x="311700" y="2926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ExtraBold"/>
              <a:buNone/>
              <a:defRPr sz="21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9pPr>
          </a:lstStyle>
          <a:p>
            <a:r>
              <a:rPr lang="en-US" sz="3200">
                <a:latin typeface="UTM Bebas" panose="02040603050506020204" pitchFamily="18" charset="0"/>
              </a:rPr>
              <a:t>III. Vấn đề kĩ thuật</a:t>
            </a:r>
          </a:p>
        </p:txBody>
      </p:sp>
      <p:grpSp>
        <p:nvGrpSpPr>
          <p:cNvPr id="3" name="Google Shape;5721;p33">
            <a:extLst>
              <a:ext uri="{FF2B5EF4-FFF2-40B4-BE49-F238E27FC236}">
                <a16:creationId xmlns:a16="http://schemas.microsoft.com/office/drawing/2014/main" id="{FEF7BC20-4C82-172C-CE11-A44BBF116B1F}"/>
              </a:ext>
            </a:extLst>
          </p:cNvPr>
          <p:cNvGrpSpPr/>
          <p:nvPr/>
        </p:nvGrpSpPr>
        <p:grpSpPr>
          <a:xfrm rot="-5400000">
            <a:off x="2460063" y="539509"/>
            <a:ext cx="242781" cy="161857"/>
            <a:chOff x="2500050" y="3730175"/>
            <a:chExt cx="2619000" cy="1746025"/>
          </a:xfrm>
        </p:grpSpPr>
        <p:sp>
          <p:nvSpPr>
            <p:cNvPr id="4" name="Google Shape;5722;p33">
              <a:extLst>
                <a:ext uri="{FF2B5EF4-FFF2-40B4-BE49-F238E27FC236}">
                  <a16:creationId xmlns:a16="http://schemas.microsoft.com/office/drawing/2014/main" id="{18F2BB7D-C69D-E58B-D7F4-42B60067E8BA}"/>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723;p33">
              <a:extLst>
                <a:ext uri="{FF2B5EF4-FFF2-40B4-BE49-F238E27FC236}">
                  <a16:creationId xmlns:a16="http://schemas.microsoft.com/office/drawing/2014/main" id="{5BD6DFCC-BB2C-FC51-67C5-767C94C29E37}"/>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24;p33">
              <a:extLst>
                <a:ext uri="{FF2B5EF4-FFF2-40B4-BE49-F238E27FC236}">
                  <a16:creationId xmlns:a16="http://schemas.microsoft.com/office/drawing/2014/main" id="{0A6E8050-0ED2-7F15-2DE0-3FD0AF265903}"/>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725;p33">
              <a:extLst>
                <a:ext uri="{FF2B5EF4-FFF2-40B4-BE49-F238E27FC236}">
                  <a16:creationId xmlns:a16="http://schemas.microsoft.com/office/drawing/2014/main" id="{3F789E73-660F-CAC9-AA44-719E01D12343}"/>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5726;p33">
            <a:extLst>
              <a:ext uri="{FF2B5EF4-FFF2-40B4-BE49-F238E27FC236}">
                <a16:creationId xmlns:a16="http://schemas.microsoft.com/office/drawing/2014/main" id="{1C456DF3-BE33-BAA7-68E6-B324E31DCB06}"/>
              </a:ext>
            </a:extLst>
          </p:cNvPr>
          <p:cNvGrpSpPr/>
          <p:nvPr/>
        </p:nvGrpSpPr>
        <p:grpSpPr>
          <a:xfrm rot="5400000">
            <a:off x="6441160" y="539507"/>
            <a:ext cx="242781" cy="161857"/>
            <a:chOff x="2500050" y="3730175"/>
            <a:chExt cx="2619000" cy="1746025"/>
          </a:xfrm>
        </p:grpSpPr>
        <p:sp>
          <p:nvSpPr>
            <p:cNvPr id="9" name="Google Shape;5727;p33">
              <a:extLst>
                <a:ext uri="{FF2B5EF4-FFF2-40B4-BE49-F238E27FC236}">
                  <a16:creationId xmlns:a16="http://schemas.microsoft.com/office/drawing/2014/main" id="{BE9FE7FA-7E55-26E2-B75E-1A756A1A389C}"/>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28;p33">
              <a:extLst>
                <a:ext uri="{FF2B5EF4-FFF2-40B4-BE49-F238E27FC236}">
                  <a16:creationId xmlns:a16="http://schemas.microsoft.com/office/drawing/2014/main" id="{9579445B-C62B-F2BC-9E2D-0135CF15B4EE}"/>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29;p33">
              <a:extLst>
                <a:ext uri="{FF2B5EF4-FFF2-40B4-BE49-F238E27FC236}">
                  <a16:creationId xmlns:a16="http://schemas.microsoft.com/office/drawing/2014/main" id="{7D3C8F0B-96E6-92CD-DD1C-009FF45D61A2}"/>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30;p33">
              <a:extLst>
                <a:ext uri="{FF2B5EF4-FFF2-40B4-BE49-F238E27FC236}">
                  <a16:creationId xmlns:a16="http://schemas.microsoft.com/office/drawing/2014/main" id="{ED508634-F800-64F7-9D9D-7AA4BEE730C3}"/>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E4018439-FBAE-79A1-65B2-7B09FFA36D4F}"/>
              </a:ext>
            </a:extLst>
          </p:cNvPr>
          <p:cNvPicPr>
            <a:picLocks noChangeAspect="1"/>
          </p:cNvPicPr>
          <p:nvPr/>
        </p:nvPicPr>
        <p:blipFill rotWithShape="1">
          <a:blip r:embed="rId3">
            <a:extLst>
              <a:ext uri="{28A0092B-C50C-407E-A947-70E740481C1C}">
                <a14:useLocalDpi xmlns:a14="http://schemas.microsoft.com/office/drawing/2010/main" val="0"/>
              </a:ext>
            </a:extLst>
          </a:blip>
          <a:srcRect l="24486" t="52581" r="62830" b="25704"/>
          <a:stretch/>
        </p:blipFill>
        <p:spPr bwMode="auto">
          <a:xfrm>
            <a:off x="5742933" y="1120743"/>
            <a:ext cx="1801092" cy="1717360"/>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2BD39CDF-76B5-3C82-0DDC-CB7853F4E2FE}"/>
              </a:ext>
            </a:extLst>
          </p:cNvPr>
          <p:cNvPicPr>
            <a:picLocks noChangeAspect="1"/>
          </p:cNvPicPr>
          <p:nvPr/>
        </p:nvPicPr>
        <p:blipFill rotWithShape="1">
          <a:blip r:embed="rId4">
            <a:extLst>
              <a:ext uri="{28A0092B-C50C-407E-A947-70E740481C1C}">
                <a14:useLocalDpi xmlns:a14="http://schemas.microsoft.com/office/drawing/2010/main" val="0"/>
              </a:ext>
            </a:extLst>
          </a:blip>
          <a:srcRect l="35067" t="27647" r="37850" b="27639"/>
          <a:stretch/>
        </p:blipFill>
        <p:spPr bwMode="auto">
          <a:xfrm>
            <a:off x="4749026" y="2984205"/>
            <a:ext cx="1809393" cy="1660250"/>
          </a:xfrm>
          <a:prstGeom prst="rect">
            <a:avLst/>
          </a:prstGeom>
          <a:noFill/>
          <a:ln>
            <a:noFill/>
          </a:ln>
        </p:spPr>
      </p:pic>
      <p:pic>
        <p:nvPicPr>
          <p:cNvPr id="15" name="Picture 14">
            <a:extLst>
              <a:ext uri="{FF2B5EF4-FFF2-40B4-BE49-F238E27FC236}">
                <a16:creationId xmlns:a16="http://schemas.microsoft.com/office/drawing/2014/main" id="{DEACCC6C-F656-3ED5-9D8B-4A8C7EE00123}"/>
              </a:ext>
            </a:extLst>
          </p:cNvPr>
          <p:cNvPicPr>
            <a:picLocks noChangeAspect="1"/>
          </p:cNvPicPr>
          <p:nvPr/>
        </p:nvPicPr>
        <p:blipFill rotWithShape="1">
          <a:blip r:embed="rId5">
            <a:extLst>
              <a:ext uri="{28A0092B-C50C-407E-A947-70E740481C1C}">
                <a14:useLocalDpi xmlns:a14="http://schemas.microsoft.com/office/drawing/2010/main" val="0"/>
              </a:ext>
            </a:extLst>
          </a:blip>
          <a:srcRect l="33794" t="40193" r="37745" b="9807"/>
          <a:stretch/>
        </p:blipFill>
        <p:spPr bwMode="auto">
          <a:xfrm>
            <a:off x="6749992" y="2984206"/>
            <a:ext cx="1700784" cy="1660249"/>
          </a:xfrm>
          <a:prstGeom prst="rect">
            <a:avLst/>
          </a:prstGeom>
          <a:noFill/>
          <a:ln>
            <a:noFill/>
          </a:ln>
        </p:spPr>
      </p:pic>
      <p:grpSp>
        <p:nvGrpSpPr>
          <p:cNvPr id="16" name="Google Shape;5721;p33">
            <a:extLst>
              <a:ext uri="{FF2B5EF4-FFF2-40B4-BE49-F238E27FC236}">
                <a16:creationId xmlns:a16="http://schemas.microsoft.com/office/drawing/2014/main" id="{121732A8-D0E3-5C82-BC80-396F4F639EE2}"/>
              </a:ext>
            </a:extLst>
          </p:cNvPr>
          <p:cNvGrpSpPr/>
          <p:nvPr/>
        </p:nvGrpSpPr>
        <p:grpSpPr>
          <a:xfrm rot="-5400000">
            <a:off x="551538" y="2022883"/>
            <a:ext cx="242781" cy="161857"/>
            <a:chOff x="2500050" y="3730175"/>
            <a:chExt cx="2619000" cy="1746025"/>
          </a:xfrm>
        </p:grpSpPr>
        <p:sp>
          <p:nvSpPr>
            <p:cNvPr id="23" name="Google Shape;5722;p33">
              <a:extLst>
                <a:ext uri="{FF2B5EF4-FFF2-40B4-BE49-F238E27FC236}">
                  <a16:creationId xmlns:a16="http://schemas.microsoft.com/office/drawing/2014/main" id="{CAF327C4-F093-F90D-9AEE-5ABE3D1B5F89}"/>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723;p33">
              <a:extLst>
                <a:ext uri="{FF2B5EF4-FFF2-40B4-BE49-F238E27FC236}">
                  <a16:creationId xmlns:a16="http://schemas.microsoft.com/office/drawing/2014/main" id="{86F63B15-EBAD-7883-D455-D22F2A0D2994}"/>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724;p33">
              <a:extLst>
                <a:ext uri="{FF2B5EF4-FFF2-40B4-BE49-F238E27FC236}">
                  <a16:creationId xmlns:a16="http://schemas.microsoft.com/office/drawing/2014/main" id="{4DBFCD0D-F2FA-D633-9575-A9D4A16A61DB}"/>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725;p33">
              <a:extLst>
                <a:ext uri="{FF2B5EF4-FFF2-40B4-BE49-F238E27FC236}">
                  <a16:creationId xmlns:a16="http://schemas.microsoft.com/office/drawing/2014/main" id="{9E01077F-91E9-576C-EC0D-DB2CD775DB64}"/>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5726;p33">
            <a:extLst>
              <a:ext uri="{FF2B5EF4-FFF2-40B4-BE49-F238E27FC236}">
                <a16:creationId xmlns:a16="http://schemas.microsoft.com/office/drawing/2014/main" id="{BE9E971D-BB54-EFE1-383A-554F15A92A96}"/>
              </a:ext>
            </a:extLst>
          </p:cNvPr>
          <p:cNvGrpSpPr/>
          <p:nvPr/>
        </p:nvGrpSpPr>
        <p:grpSpPr>
          <a:xfrm rot="5400000">
            <a:off x="3921497" y="2047735"/>
            <a:ext cx="242781" cy="161857"/>
            <a:chOff x="2500050" y="3730175"/>
            <a:chExt cx="2619000" cy="1746025"/>
          </a:xfrm>
        </p:grpSpPr>
        <p:sp>
          <p:nvSpPr>
            <p:cNvPr id="28" name="Google Shape;5727;p33">
              <a:extLst>
                <a:ext uri="{FF2B5EF4-FFF2-40B4-BE49-F238E27FC236}">
                  <a16:creationId xmlns:a16="http://schemas.microsoft.com/office/drawing/2014/main" id="{612A4FD3-33F4-8497-10E1-3B96329A3A5A}"/>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728;p33">
              <a:extLst>
                <a:ext uri="{FF2B5EF4-FFF2-40B4-BE49-F238E27FC236}">
                  <a16:creationId xmlns:a16="http://schemas.microsoft.com/office/drawing/2014/main" id="{085E06A1-96A4-97EC-1CCD-A2232E17AC46}"/>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729;p33">
              <a:extLst>
                <a:ext uri="{FF2B5EF4-FFF2-40B4-BE49-F238E27FC236}">
                  <a16:creationId xmlns:a16="http://schemas.microsoft.com/office/drawing/2014/main" id="{76EEE580-5CC9-FEDF-8648-FA52844328AC}"/>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730;p33">
              <a:extLst>
                <a:ext uri="{FF2B5EF4-FFF2-40B4-BE49-F238E27FC236}">
                  <a16:creationId xmlns:a16="http://schemas.microsoft.com/office/drawing/2014/main" id="{2231274A-4583-30BF-31B6-3EC3D28EAFAD}"/>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8092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889"/>
                                        </p:tgtEl>
                                        <p:attrNameLst>
                                          <p:attrName>style.visibility</p:attrName>
                                        </p:attrNameLst>
                                      </p:cBhvr>
                                      <p:to>
                                        <p:strVal val="visible"/>
                                      </p:to>
                                    </p:set>
                                    <p:anim calcmode="lin" valueType="num">
                                      <p:cBhvr additive="base">
                                        <p:cTn id="7" dur="1000"/>
                                        <p:tgtEl>
                                          <p:spTgt spid="588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890"/>
                                        </p:tgtEl>
                                        <p:attrNameLst>
                                          <p:attrName>style.visibility</p:attrName>
                                        </p:attrNameLst>
                                      </p:cBhvr>
                                      <p:to>
                                        <p:strVal val="visible"/>
                                      </p:to>
                                    </p:set>
                                    <p:anim calcmode="lin" valueType="num">
                                      <p:cBhvr additive="base">
                                        <p:cTn id="10" dur="1000"/>
                                        <p:tgtEl>
                                          <p:spTgt spid="58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sp>
        <p:nvSpPr>
          <p:cNvPr id="5889" name="Google Shape;5889;p36"/>
          <p:cNvSpPr txBox="1">
            <a:spLocks noGrp="1"/>
          </p:cNvSpPr>
          <p:nvPr>
            <p:ph type="title"/>
          </p:nvPr>
        </p:nvSpPr>
        <p:spPr>
          <a:xfrm>
            <a:off x="5035063" y="1923241"/>
            <a:ext cx="3135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UTM Bebas" panose="02040603050506020204" pitchFamily="18" charset="0"/>
              </a:rPr>
              <a:t>Khung hình hiển thị thay đổi cùng vị trí Nhân vật</a:t>
            </a:r>
            <a:endParaRPr>
              <a:latin typeface="UTM Bebas" panose="02040603050506020204" pitchFamily="18" charset="0"/>
            </a:endParaRPr>
          </a:p>
        </p:txBody>
      </p:sp>
      <p:sp>
        <p:nvSpPr>
          <p:cNvPr id="5890" name="Google Shape;5890;p36"/>
          <p:cNvSpPr txBox="1">
            <a:spLocks noGrp="1"/>
          </p:cNvSpPr>
          <p:nvPr>
            <p:ph type="body" idx="1"/>
          </p:nvPr>
        </p:nvSpPr>
        <p:spPr>
          <a:xfrm>
            <a:off x="5075529" y="2571750"/>
            <a:ext cx="3135900" cy="139291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latin typeface="r0c0i Linotte" pitchFamily="2" charset="0"/>
              </a:rPr>
              <a:t>Đặt vùng giới hạn hiển thị nhân vật và điều chỉnh độ lệch nhằm xuất hình ảnh tại vị trí lân cận của nhân vật</a:t>
            </a:r>
            <a:endParaRPr>
              <a:latin typeface="r0c0i Linotte" pitchFamily="2" charset="0"/>
            </a:endParaRPr>
          </a:p>
        </p:txBody>
      </p:sp>
      <p:sp>
        <p:nvSpPr>
          <p:cNvPr id="2" name="Google Shape;5719;p33">
            <a:extLst>
              <a:ext uri="{FF2B5EF4-FFF2-40B4-BE49-F238E27FC236}">
                <a16:creationId xmlns:a16="http://schemas.microsoft.com/office/drawing/2014/main" id="{1A8DD4FB-8987-3E8F-A045-BD66E78BB43A}"/>
              </a:ext>
            </a:extLst>
          </p:cNvPr>
          <p:cNvSpPr txBox="1">
            <a:spLocks/>
          </p:cNvSpPr>
          <p:nvPr/>
        </p:nvSpPr>
        <p:spPr>
          <a:xfrm>
            <a:off x="311700" y="2926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ExtraBold"/>
              <a:buNone/>
              <a:defRPr sz="21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9pPr>
          </a:lstStyle>
          <a:p>
            <a:r>
              <a:rPr lang="en-US" sz="3200">
                <a:latin typeface="UTM Bebas" panose="02040603050506020204" pitchFamily="18" charset="0"/>
              </a:rPr>
              <a:t>III. Vấn đề kĩ thuật</a:t>
            </a:r>
          </a:p>
        </p:txBody>
      </p:sp>
      <p:grpSp>
        <p:nvGrpSpPr>
          <p:cNvPr id="3" name="Google Shape;5721;p33">
            <a:extLst>
              <a:ext uri="{FF2B5EF4-FFF2-40B4-BE49-F238E27FC236}">
                <a16:creationId xmlns:a16="http://schemas.microsoft.com/office/drawing/2014/main" id="{FEF7BC20-4C82-172C-CE11-A44BBF116B1F}"/>
              </a:ext>
            </a:extLst>
          </p:cNvPr>
          <p:cNvGrpSpPr/>
          <p:nvPr/>
        </p:nvGrpSpPr>
        <p:grpSpPr>
          <a:xfrm rot="-5400000">
            <a:off x="2460063" y="539509"/>
            <a:ext cx="242781" cy="161857"/>
            <a:chOff x="2500050" y="3730175"/>
            <a:chExt cx="2619000" cy="1746025"/>
          </a:xfrm>
        </p:grpSpPr>
        <p:sp>
          <p:nvSpPr>
            <p:cNvPr id="4" name="Google Shape;5722;p33">
              <a:extLst>
                <a:ext uri="{FF2B5EF4-FFF2-40B4-BE49-F238E27FC236}">
                  <a16:creationId xmlns:a16="http://schemas.microsoft.com/office/drawing/2014/main" id="{18F2BB7D-C69D-E58B-D7F4-42B60067E8BA}"/>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723;p33">
              <a:extLst>
                <a:ext uri="{FF2B5EF4-FFF2-40B4-BE49-F238E27FC236}">
                  <a16:creationId xmlns:a16="http://schemas.microsoft.com/office/drawing/2014/main" id="{5BD6DFCC-BB2C-FC51-67C5-767C94C29E37}"/>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24;p33">
              <a:extLst>
                <a:ext uri="{FF2B5EF4-FFF2-40B4-BE49-F238E27FC236}">
                  <a16:creationId xmlns:a16="http://schemas.microsoft.com/office/drawing/2014/main" id="{0A6E8050-0ED2-7F15-2DE0-3FD0AF265903}"/>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725;p33">
              <a:extLst>
                <a:ext uri="{FF2B5EF4-FFF2-40B4-BE49-F238E27FC236}">
                  <a16:creationId xmlns:a16="http://schemas.microsoft.com/office/drawing/2014/main" id="{3F789E73-660F-CAC9-AA44-719E01D12343}"/>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5726;p33">
            <a:extLst>
              <a:ext uri="{FF2B5EF4-FFF2-40B4-BE49-F238E27FC236}">
                <a16:creationId xmlns:a16="http://schemas.microsoft.com/office/drawing/2014/main" id="{1C456DF3-BE33-BAA7-68E6-B324E31DCB06}"/>
              </a:ext>
            </a:extLst>
          </p:cNvPr>
          <p:cNvGrpSpPr/>
          <p:nvPr/>
        </p:nvGrpSpPr>
        <p:grpSpPr>
          <a:xfrm rot="5400000">
            <a:off x="6441160" y="539507"/>
            <a:ext cx="242781" cy="161857"/>
            <a:chOff x="2500050" y="3730175"/>
            <a:chExt cx="2619000" cy="1746025"/>
          </a:xfrm>
        </p:grpSpPr>
        <p:sp>
          <p:nvSpPr>
            <p:cNvPr id="9" name="Google Shape;5727;p33">
              <a:extLst>
                <a:ext uri="{FF2B5EF4-FFF2-40B4-BE49-F238E27FC236}">
                  <a16:creationId xmlns:a16="http://schemas.microsoft.com/office/drawing/2014/main" id="{BE9FE7FA-7E55-26E2-B75E-1A756A1A389C}"/>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28;p33">
              <a:extLst>
                <a:ext uri="{FF2B5EF4-FFF2-40B4-BE49-F238E27FC236}">
                  <a16:creationId xmlns:a16="http://schemas.microsoft.com/office/drawing/2014/main" id="{9579445B-C62B-F2BC-9E2D-0135CF15B4EE}"/>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29;p33">
              <a:extLst>
                <a:ext uri="{FF2B5EF4-FFF2-40B4-BE49-F238E27FC236}">
                  <a16:creationId xmlns:a16="http://schemas.microsoft.com/office/drawing/2014/main" id="{7D3C8F0B-96E6-92CD-DD1C-009FF45D61A2}"/>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30;p33">
              <a:extLst>
                <a:ext uri="{FF2B5EF4-FFF2-40B4-BE49-F238E27FC236}">
                  <a16:creationId xmlns:a16="http://schemas.microsoft.com/office/drawing/2014/main" id="{ED508634-F800-64F7-9D9D-7AA4BEE730C3}"/>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721;p33">
            <a:extLst>
              <a:ext uri="{FF2B5EF4-FFF2-40B4-BE49-F238E27FC236}">
                <a16:creationId xmlns:a16="http://schemas.microsoft.com/office/drawing/2014/main" id="{121732A8-D0E3-5C82-BC80-396F4F639EE2}"/>
              </a:ext>
            </a:extLst>
          </p:cNvPr>
          <p:cNvGrpSpPr/>
          <p:nvPr/>
        </p:nvGrpSpPr>
        <p:grpSpPr>
          <a:xfrm rot="-5400000">
            <a:off x="4731583" y="2047735"/>
            <a:ext cx="242781" cy="161857"/>
            <a:chOff x="2500050" y="3730175"/>
            <a:chExt cx="2619000" cy="1746025"/>
          </a:xfrm>
        </p:grpSpPr>
        <p:sp>
          <p:nvSpPr>
            <p:cNvPr id="23" name="Google Shape;5722;p33">
              <a:extLst>
                <a:ext uri="{FF2B5EF4-FFF2-40B4-BE49-F238E27FC236}">
                  <a16:creationId xmlns:a16="http://schemas.microsoft.com/office/drawing/2014/main" id="{CAF327C4-F093-F90D-9AEE-5ABE3D1B5F89}"/>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723;p33">
              <a:extLst>
                <a:ext uri="{FF2B5EF4-FFF2-40B4-BE49-F238E27FC236}">
                  <a16:creationId xmlns:a16="http://schemas.microsoft.com/office/drawing/2014/main" id="{86F63B15-EBAD-7883-D455-D22F2A0D2994}"/>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724;p33">
              <a:extLst>
                <a:ext uri="{FF2B5EF4-FFF2-40B4-BE49-F238E27FC236}">
                  <a16:creationId xmlns:a16="http://schemas.microsoft.com/office/drawing/2014/main" id="{4DBFCD0D-F2FA-D633-9575-A9D4A16A61DB}"/>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725;p33">
              <a:extLst>
                <a:ext uri="{FF2B5EF4-FFF2-40B4-BE49-F238E27FC236}">
                  <a16:creationId xmlns:a16="http://schemas.microsoft.com/office/drawing/2014/main" id="{9E01077F-91E9-576C-EC0D-DB2CD775DB64}"/>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5726;p33">
            <a:extLst>
              <a:ext uri="{FF2B5EF4-FFF2-40B4-BE49-F238E27FC236}">
                <a16:creationId xmlns:a16="http://schemas.microsoft.com/office/drawing/2014/main" id="{BE9E971D-BB54-EFE1-383A-554F15A92A96}"/>
              </a:ext>
            </a:extLst>
          </p:cNvPr>
          <p:cNvGrpSpPr/>
          <p:nvPr/>
        </p:nvGrpSpPr>
        <p:grpSpPr>
          <a:xfrm rot="5400000">
            <a:off x="8231662" y="2034773"/>
            <a:ext cx="242781" cy="161857"/>
            <a:chOff x="2500050" y="3730175"/>
            <a:chExt cx="2619000" cy="1746025"/>
          </a:xfrm>
        </p:grpSpPr>
        <p:sp>
          <p:nvSpPr>
            <p:cNvPr id="28" name="Google Shape;5727;p33">
              <a:extLst>
                <a:ext uri="{FF2B5EF4-FFF2-40B4-BE49-F238E27FC236}">
                  <a16:creationId xmlns:a16="http://schemas.microsoft.com/office/drawing/2014/main" id="{612A4FD3-33F4-8497-10E1-3B96329A3A5A}"/>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728;p33">
              <a:extLst>
                <a:ext uri="{FF2B5EF4-FFF2-40B4-BE49-F238E27FC236}">
                  <a16:creationId xmlns:a16="http://schemas.microsoft.com/office/drawing/2014/main" id="{085E06A1-96A4-97EC-1CCD-A2232E17AC46}"/>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729;p33">
              <a:extLst>
                <a:ext uri="{FF2B5EF4-FFF2-40B4-BE49-F238E27FC236}">
                  <a16:creationId xmlns:a16="http://schemas.microsoft.com/office/drawing/2014/main" id="{76EEE580-5CC9-FEDF-8648-FA52844328AC}"/>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730;p33">
              <a:extLst>
                <a:ext uri="{FF2B5EF4-FFF2-40B4-BE49-F238E27FC236}">
                  <a16:creationId xmlns:a16="http://schemas.microsoft.com/office/drawing/2014/main" id="{2231274A-4583-30BF-31B6-3EC3D28EAFAD}"/>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Picture 16">
            <a:extLst>
              <a:ext uri="{FF2B5EF4-FFF2-40B4-BE49-F238E27FC236}">
                <a16:creationId xmlns:a16="http://schemas.microsoft.com/office/drawing/2014/main" id="{D0531600-3D2E-0828-0CE2-56C4F2C6B9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2571" y="1065606"/>
            <a:ext cx="3082008" cy="1715270"/>
          </a:xfrm>
          <a:prstGeom prst="rect">
            <a:avLst/>
          </a:prstGeom>
          <a:noFill/>
          <a:ln>
            <a:noFill/>
          </a:ln>
        </p:spPr>
      </p:pic>
      <p:pic>
        <p:nvPicPr>
          <p:cNvPr id="18" name="Picture 17">
            <a:extLst>
              <a:ext uri="{FF2B5EF4-FFF2-40B4-BE49-F238E27FC236}">
                <a16:creationId xmlns:a16="http://schemas.microsoft.com/office/drawing/2014/main" id="{C71539C5-68FA-F81B-0D5A-3BDB1958B20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2571" y="3023731"/>
            <a:ext cx="3071052" cy="1707738"/>
          </a:xfrm>
          <a:prstGeom prst="rect">
            <a:avLst/>
          </a:prstGeom>
          <a:noFill/>
          <a:ln>
            <a:noFill/>
          </a:ln>
        </p:spPr>
      </p:pic>
    </p:spTree>
    <p:extLst>
      <p:ext uri="{BB962C8B-B14F-4D97-AF65-F5344CB8AC3E}">
        <p14:creationId xmlns:p14="http://schemas.microsoft.com/office/powerpoint/2010/main" val="43205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889"/>
                                        </p:tgtEl>
                                        <p:attrNameLst>
                                          <p:attrName>style.visibility</p:attrName>
                                        </p:attrNameLst>
                                      </p:cBhvr>
                                      <p:to>
                                        <p:strVal val="visible"/>
                                      </p:to>
                                    </p:set>
                                    <p:anim calcmode="lin" valueType="num">
                                      <p:cBhvr additive="base">
                                        <p:cTn id="7" dur="1000"/>
                                        <p:tgtEl>
                                          <p:spTgt spid="588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890"/>
                                        </p:tgtEl>
                                        <p:attrNameLst>
                                          <p:attrName>style.visibility</p:attrName>
                                        </p:attrNameLst>
                                      </p:cBhvr>
                                      <p:to>
                                        <p:strVal val="visible"/>
                                      </p:to>
                                    </p:set>
                                    <p:anim calcmode="lin" valueType="num">
                                      <p:cBhvr additive="base">
                                        <p:cTn id="10" dur="1000"/>
                                        <p:tgtEl>
                                          <p:spTgt spid="58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23"/>
        <p:cNvGrpSpPr/>
        <p:nvPr/>
      </p:nvGrpSpPr>
      <p:grpSpPr>
        <a:xfrm>
          <a:off x="0" y="0"/>
          <a:ext cx="0" cy="0"/>
          <a:chOff x="0" y="0"/>
          <a:chExt cx="0" cy="0"/>
        </a:xfrm>
      </p:grpSpPr>
      <p:sp>
        <p:nvSpPr>
          <p:cNvPr id="6024" name="Google Shape;6024;p40"/>
          <p:cNvSpPr txBox="1">
            <a:spLocks noGrp="1"/>
          </p:cNvSpPr>
          <p:nvPr>
            <p:ph type="title" idx="2"/>
          </p:nvPr>
        </p:nvSpPr>
        <p:spPr>
          <a:xfrm>
            <a:off x="311700" y="1106125"/>
            <a:ext cx="8520600" cy="71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6025" name="Google Shape;6025;p40"/>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UTM Bebas" panose="02040603050506020204" pitchFamily="18" charset="0"/>
              </a:rPr>
              <a:t>Cấu trúc chương trình</a:t>
            </a:r>
            <a:endParaRPr sz="4000">
              <a:latin typeface="UTM Bebas" panose="02040603050506020204" pitchFamily="18" charset="0"/>
            </a:endParaRPr>
          </a:p>
        </p:txBody>
      </p:sp>
      <p:grpSp>
        <p:nvGrpSpPr>
          <p:cNvPr id="6027" name="Google Shape;6027;p40"/>
          <p:cNvGrpSpPr/>
          <p:nvPr/>
        </p:nvGrpSpPr>
        <p:grpSpPr>
          <a:xfrm>
            <a:off x="8029241" y="154008"/>
            <a:ext cx="264001" cy="226285"/>
            <a:chOff x="753950" y="238125"/>
            <a:chExt cx="6111125" cy="5238075"/>
          </a:xfrm>
        </p:grpSpPr>
        <p:sp>
          <p:nvSpPr>
            <p:cNvPr id="6028" name="Google Shape;6028;p40"/>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40"/>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40"/>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40"/>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40"/>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40"/>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40"/>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40"/>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40"/>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40"/>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40"/>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40"/>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40"/>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40"/>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40"/>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40"/>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40"/>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40"/>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40"/>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40"/>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40"/>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40"/>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40"/>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4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4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4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4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40"/>
          <p:cNvGrpSpPr/>
          <p:nvPr/>
        </p:nvGrpSpPr>
        <p:grpSpPr>
          <a:xfrm>
            <a:off x="8365321" y="154008"/>
            <a:ext cx="264001" cy="226285"/>
            <a:chOff x="753950" y="238125"/>
            <a:chExt cx="6111125" cy="5238075"/>
          </a:xfrm>
        </p:grpSpPr>
        <p:sp>
          <p:nvSpPr>
            <p:cNvPr id="6056" name="Google Shape;6056;p40"/>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40"/>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40"/>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40"/>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40"/>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40"/>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40"/>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40"/>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40"/>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40"/>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40"/>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40"/>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40"/>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40"/>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40"/>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40"/>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40"/>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40"/>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40"/>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40"/>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40"/>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40"/>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40"/>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4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4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4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4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40"/>
          <p:cNvGrpSpPr/>
          <p:nvPr/>
        </p:nvGrpSpPr>
        <p:grpSpPr>
          <a:xfrm>
            <a:off x="8701401" y="154008"/>
            <a:ext cx="264001" cy="226285"/>
            <a:chOff x="753950" y="238125"/>
            <a:chExt cx="6111125" cy="5238075"/>
          </a:xfrm>
        </p:grpSpPr>
        <p:sp>
          <p:nvSpPr>
            <p:cNvPr id="6084" name="Google Shape;6084;p40"/>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40"/>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40"/>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40"/>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40"/>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40"/>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40"/>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40"/>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40"/>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40"/>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40"/>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40"/>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40"/>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40"/>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40"/>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40"/>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40"/>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40"/>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40"/>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40"/>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40"/>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40"/>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40"/>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4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4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4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4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11" name="Google Shape;6111;p40">
            <a:hlinkClick r:id="rId3" action="ppaction://hlinksldjump"/>
          </p:cNvPr>
          <p:cNvPicPr preferRelativeResize="0"/>
          <p:nvPr/>
        </p:nvPicPr>
        <p:blipFill>
          <a:blip r:embed="rId4">
            <a:alphaModFix/>
          </a:blip>
          <a:stretch>
            <a:fillRect/>
          </a:stretch>
        </p:blipFill>
        <p:spPr>
          <a:xfrm>
            <a:off x="8691664" y="567377"/>
            <a:ext cx="283464" cy="172844"/>
          </a:xfrm>
          <a:prstGeom prst="rect">
            <a:avLst/>
          </a:prstGeom>
          <a:noFill/>
          <a:ln>
            <a:noFill/>
          </a:ln>
        </p:spPr>
      </p:pic>
      <p:pic>
        <p:nvPicPr>
          <p:cNvPr id="6112" name="Google Shape;6112;p40">
            <a:hlinkClick r:id="rId5" action="ppaction://hlinksldjump"/>
          </p:cNvPr>
          <p:cNvPicPr preferRelativeResize="0"/>
          <p:nvPr/>
        </p:nvPicPr>
        <p:blipFill>
          <a:blip r:embed="rId6">
            <a:alphaModFix/>
          </a:blip>
          <a:stretch>
            <a:fillRect/>
          </a:stretch>
        </p:blipFill>
        <p:spPr>
          <a:xfrm>
            <a:off x="8383025" y="539500"/>
            <a:ext cx="228600" cy="228600"/>
          </a:xfrm>
          <a:prstGeom prst="rect">
            <a:avLst/>
          </a:prstGeom>
          <a:noFill/>
          <a:ln>
            <a:noFill/>
          </a:ln>
        </p:spPr>
      </p:pic>
      <p:pic>
        <p:nvPicPr>
          <p:cNvPr id="6113" name="Google Shape;6113;p40">
            <a:hlinkClick r:id="rId7" action="ppaction://hlinksldjump"/>
          </p:cNvPr>
          <p:cNvPicPr preferRelativeResize="0"/>
          <p:nvPr/>
        </p:nvPicPr>
        <p:blipFill>
          <a:blip r:embed="rId4">
            <a:alphaModFix/>
          </a:blip>
          <a:stretch>
            <a:fillRect/>
          </a:stretch>
        </p:blipFill>
        <p:spPr>
          <a:xfrm flipH="1">
            <a:off x="8029239" y="567377"/>
            <a:ext cx="283464" cy="172844"/>
          </a:xfrm>
          <a:prstGeom prst="rect">
            <a:avLst/>
          </a:prstGeom>
          <a:noFill/>
          <a:ln>
            <a:noFill/>
          </a:ln>
        </p:spPr>
      </p:pic>
    </p:spTree>
    <p:extLst>
      <p:ext uri="{BB962C8B-B14F-4D97-AF65-F5344CB8AC3E}">
        <p14:creationId xmlns:p14="http://schemas.microsoft.com/office/powerpoint/2010/main" val="257182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24"/>
                                        </p:tgtEl>
                                        <p:attrNameLst>
                                          <p:attrName>style.visibility</p:attrName>
                                        </p:attrNameLst>
                                      </p:cBhvr>
                                      <p:to>
                                        <p:strVal val="visible"/>
                                      </p:to>
                                    </p:set>
                                    <p:anim calcmode="lin" valueType="num">
                                      <p:cBhvr additive="base">
                                        <p:cTn id="7" dur="1000"/>
                                        <p:tgtEl>
                                          <p:spTgt spid="6024"/>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6025"/>
                                        </p:tgtEl>
                                        <p:attrNameLst>
                                          <p:attrName>style.visibility</p:attrName>
                                        </p:attrNameLst>
                                      </p:cBhvr>
                                      <p:to>
                                        <p:strVal val="visible"/>
                                      </p:to>
                                    </p:set>
                                    <p:anim calcmode="lin" valueType="num">
                                      <p:cBhvr additive="base">
                                        <p:cTn id="10" dur="1000"/>
                                        <p:tgtEl>
                                          <p:spTgt spid="60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17"/>
        <p:cNvGrpSpPr/>
        <p:nvPr/>
      </p:nvGrpSpPr>
      <p:grpSpPr>
        <a:xfrm>
          <a:off x="0" y="0"/>
          <a:ext cx="0" cy="0"/>
          <a:chOff x="0" y="0"/>
          <a:chExt cx="0" cy="0"/>
        </a:xfrm>
      </p:grpSpPr>
      <p:sp>
        <p:nvSpPr>
          <p:cNvPr id="6118" name="Google Shape;6118;p41"/>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latin typeface="UTM Bebas" panose="02040603050506020204" pitchFamily="18" charset="0"/>
              </a:rPr>
              <a:t>IV. Cấu trúc chương trình</a:t>
            </a:r>
            <a:endParaRPr sz="3200">
              <a:latin typeface="UTM Bebas" panose="02040603050506020204" pitchFamily="18" charset="0"/>
            </a:endParaRPr>
          </a:p>
        </p:txBody>
      </p:sp>
      <p:grpSp>
        <p:nvGrpSpPr>
          <p:cNvPr id="6166" name="Google Shape;6166;p41"/>
          <p:cNvGrpSpPr/>
          <p:nvPr/>
        </p:nvGrpSpPr>
        <p:grpSpPr>
          <a:xfrm rot="-5400000">
            <a:off x="2137596" y="535371"/>
            <a:ext cx="242781" cy="161857"/>
            <a:chOff x="2500050" y="3730175"/>
            <a:chExt cx="2619000" cy="1746025"/>
          </a:xfrm>
        </p:grpSpPr>
        <p:sp>
          <p:nvSpPr>
            <p:cNvPr id="6167" name="Google Shape;6167;p41"/>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41"/>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41"/>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41"/>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41"/>
          <p:cNvGrpSpPr/>
          <p:nvPr/>
        </p:nvGrpSpPr>
        <p:grpSpPr>
          <a:xfrm rot="5400000">
            <a:off x="6763621" y="535371"/>
            <a:ext cx="242781" cy="161857"/>
            <a:chOff x="2500050" y="3730175"/>
            <a:chExt cx="2619000" cy="1746025"/>
          </a:xfrm>
        </p:grpSpPr>
        <p:sp>
          <p:nvSpPr>
            <p:cNvPr id="6172" name="Google Shape;6172;p41"/>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41"/>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41"/>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41"/>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TextBox 17">
            <a:extLst>
              <a:ext uri="{FF2B5EF4-FFF2-40B4-BE49-F238E27FC236}">
                <a16:creationId xmlns:a16="http://schemas.microsoft.com/office/drawing/2014/main" id="{F3C09616-295A-D5DD-2800-A66D78A246F3}"/>
              </a:ext>
            </a:extLst>
          </p:cNvPr>
          <p:cNvSpPr txBox="1"/>
          <p:nvPr/>
        </p:nvSpPr>
        <p:spPr>
          <a:xfrm>
            <a:off x="815897" y="1315819"/>
            <a:ext cx="2285036" cy="307777"/>
          </a:xfrm>
          <a:prstGeom prst="rect">
            <a:avLst/>
          </a:prstGeom>
          <a:noFill/>
        </p:spPr>
        <p:txBody>
          <a:bodyPr wrap="square" rtlCol="0">
            <a:spAutoFit/>
          </a:bodyPr>
          <a:lstStyle/>
          <a:p>
            <a:r>
              <a:rPr lang="en-US">
                <a:solidFill>
                  <a:schemeClr val="accent1"/>
                </a:solidFill>
                <a:latin typeface="Bebas Neue Pro" panose="020B0506020202050201" pitchFamily="34" charset="0"/>
              </a:rPr>
              <a:t>Package </a:t>
            </a:r>
            <a:r>
              <a:rPr lang="en-US" b="1">
                <a:solidFill>
                  <a:schemeClr val="accent1"/>
                </a:solidFill>
                <a:latin typeface="Bebas Neue Pro" panose="020B0506020202050201" pitchFamily="34" charset="0"/>
              </a:rPr>
              <a:t>audio</a:t>
            </a:r>
          </a:p>
        </p:txBody>
      </p:sp>
      <p:sp>
        <p:nvSpPr>
          <p:cNvPr id="23" name="TextBox 22">
            <a:extLst>
              <a:ext uri="{FF2B5EF4-FFF2-40B4-BE49-F238E27FC236}">
                <a16:creationId xmlns:a16="http://schemas.microsoft.com/office/drawing/2014/main" id="{E6BD0D73-0F60-6F65-4377-89EB713E7C26}"/>
              </a:ext>
            </a:extLst>
          </p:cNvPr>
          <p:cNvSpPr txBox="1"/>
          <p:nvPr/>
        </p:nvSpPr>
        <p:spPr>
          <a:xfrm>
            <a:off x="987347" y="1578173"/>
            <a:ext cx="1311578" cy="261610"/>
          </a:xfrm>
          <a:prstGeom prst="rect">
            <a:avLst/>
          </a:prstGeom>
          <a:noFill/>
        </p:spPr>
        <p:txBody>
          <a:bodyPr wrap="none" rtlCol="0">
            <a:spAutoFit/>
          </a:bodyPr>
          <a:lstStyle/>
          <a:p>
            <a:r>
              <a:rPr lang="en-US" sz="1100">
                <a:solidFill>
                  <a:schemeClr val="bg1"/>
                </a:solidFill>
                <a:latin typeface="r0c0i Linotte" pitchFamily="2" charset="0"/>
              </a:rPr>
              <a:t>Class </a:t>
            </a:r>
            <a:r>
              <a:rPr lang="en-US" sz="1100" b="1">
                <a:solidFill>
                  <a:schemeClr val="bg1"/>
                </a:solidFill>
                <a:latin typeface="r0c0i Linotte" pitchFamily="2" charset="0"/>
              </a:rPr>
              <a:t>AudioPlayer</a:t>
            </a:r>
          </a:p>
        </p:txBody>
      </p:sp>
      <p:sp>
        <p:nvSpPr>
          <p:cNvPr id="24" name="TextBox 23">
            <a:extLst>
              <a:ext uri="{FF2B5EF4-FFF2-40B4-BE49-F238E27FC236}">
                <a16:creationId xmlns:a16="http://schemas.microsoft.com/office/drawing/2014/main" id="{1A5873C5-CDAA-4199-0197-2F566C35AD61}"/>
              </a:ext>
            </a:extLst>
          </p:cNvPr>
          <p:cNvSpPr txBox="1"/>
          <p:nvPr/>
        </p:nvSpPr>
        <p:spPr>
          <a:xfrm>
            <a:off x="815897" y="1794360"/>
            <a:ext cx="2285036" cy="307777"/>
          </a:xfrm>
          <a:prstGeom prst="rect">
            <a:avLst/>
          </a:prstGeom>
          <a:noFill/>
        </p:spPr>
        <p:txBody>
          <a:bodyPr wrap="square" rtlCol="0">
            <a:spAutoFit/>
          </a:bodyPr>
          <a:lstStyle/>
          <a:p>
            <a:r>
              <a:rPr lang="en-US">
                <a:solidFill>
                  <a:schemeClr val="accent1"/>
                </a:solidFill>
                <a:latin typeface="Bebas Neue Pro" panose="020B0506020202050201" pitchFamily="34" charset="0"/>
              </a:rPr>
              <a:t>Package </a:t>
            </a:r>
            <a:r>
              <a:rPr lang="en-US" b="1">
                <a:solidFill>
                  <a:schemeClr val="accent1"/>
                </a:solidFill>
                <a:latin typeface="Bebas Neue Pro" panose="020B0506020202050201" pitchFamily="34" charset="0"/>
              </a:rPr>
              <a:t>gamestate</a:t>
            </a:r>
          </a:p>
        </p:txBody>
      </p:sp>
      <p:sp>
        <p:nvSpPr>
          <p:cNvPr id="25" name="TextBox 24">
            <a:extLst>
              <a:ext uri="{FF2B5EF4-FFF2-40B4-BE49-F238E27FC236}">
                <a16:creationId xmlns:a16="http://schemas.microsoft.com/office/drawing/2014/main" id="{B4EBB541-8740-3B20-DAD6-AADE8A14802D}"/>
              </a:ext>
            </a:extLst>
          </p:cNvPr>
          <p:cNvSpPr txBox="1"/>
          <p:nvPr/>
        </p:nvSpPr>
        <p:spPr>
          <a:xfrm>
            <a:off x="987347" y="2056714"/>
            <a:ext cx="1911101" cy="938719"/>
          </a:xfrm>
          <a:prstGeom prst="rect">
            <a:avLst/>
          </a:prstGeom>
          <a:noFill/>
        </p:spPr>
        <p:txBody>
          <a:bodyPr wrap="none" rtlCol="0">
            <a:spAutoFit/>
          </a:bodyPr>
          <a:lstStyle/>
          <a:p>
            <a:r>
              <a:rPr lang="en-US" sz="1100">
                <a:solidFill>
                  <a:schemeClr val="bg1"/>
                </a:solidFill>
                <a:latin typeface="r0c0i Linotte" pitchFamily="2" charset="0"/>
              </a:rPr>
              <a:t>Enum </a:t>
            </a:r>
            <a:r>
              <a:rPr lang="en-US" sz="1100" b="1">
                <a:solidFill>
                  <a:schemeClr val="bg1"/>
                </a:solidFill>
                <a:latin typeface="r0c0i Linotte" pitchFamily="2" charset="0"/>
              </a:rPr>
              <a:t>GameState</a:t>
            </a:r>
          </a:p>
          <a:p>
            <a:r>
              <a:rPr lang="en-US" sz="1100">
                <a:solidFill>
                  <a:schemeClr val="bg1"/>
                </a:solidFill>
                <a:latin typeface="r0c0i Linotte" pitchFamily="2" charset="0"/>
              </a:rPr>
              <a:t>Abstract class </a:t>
            </a:r>
            <a:r>
              <a:rPr lang="en-US" sz="1100" b="1">
                <a:solidFill>
                  <a:schemeClr val="bg1"/>
                </a:solidFill>
                <a:latin typeface="r0c0i Linotte" pitchFamily="2" charset="0"/>
              </a:rPr>
              <a:t>State</a:t>
            </a:r>
          </a:p>
          <a:p>
            <a:r>
              <a:rPr lang="en-US" sz="1100">
                <a:solidFill>
                  <a:schemeClr val="bg1"/>
                </a:solidFill>
                <a:latin typeface="r0c0i Linotte" pitchFamily="2" charset="0"/>
              </a:rPr>
              <a:t>Class </a:t>
            </a:r>
            <a:r>
              <a:rPr lang="en-US" sz="1100" b="1">
                <a:solidFill>
                  <a:schemeClr val="bg1"/>
                </a:solidFill>
                <a:latin typeface="r0c0i Linotte" pitchFamily="2" charset="0"/>
              </a:rPr>
              <a:t>Menu </a:t>
            </a:r>
            <a:r>
              <a:rPr lang="en-US" sz="1100">
                <a:solidFill>
                  <a:schemeClr val="bg1"/>
                </a:solidFill>
                <a:latin typeface="r0c0i Linotte" pitchFamily="2" charset="0"/>
              </a:rPr>
              <a:t>extends </a:t>
            </a:r>
            <a:r>
              <a:rPr lang="en-US" sz="1100" b="1">
                <a:solidFill>
                  <a:schemeClr val="bg1"/>
                </a:solidFill>
                <a:latin typeface="r0c0i Linotte" pitchFamily="2" charset="0"/>
              </a:rPr>
              <a:t>State</a:t>
            </a:r>
          </a:p>
          <a:p>
            <a:r>
              <a:rPr lang="en-US" sz="1100">
                <a:solidFill>
                  <a:schemeClr val="bg1"/>
                </a:solidFill>
                <a:latin typeface="r0c0i Linotte" pitchFamily="2" charset="0"/>
              </a:rPr>
              <a:t>Class </a:t>
            </a:r>
            <a:r>
              <a:rPr lang="en-US" sz="1100" b="1">
                <a:solidFill>
                  <a:schemeClr val="bg1"/>
                </a:solidFill>
                <a:latin typeface="r0c0i Linotte" pitchFamily="2" charset="0"/>
              </a:rPr>
              <a:t>Playing </a:t>
            </a:r>
            <a:r>
              <a:rPr lang="en-US" sz="1100">
                <a:solidFill>
                  <a:schemeClr val="bg1"/>
                </a:solidFill>
                <a:latin typeface="r0c0i Linotte" pitchFamily="2" charset="0"/>
              </a:rPr>
              <a:t>extends </a:t>
            </a:r>
            <a:r>
              <a:rPr lang="en-US" sz="1100" b="1">
                <a:solidFill>
                  <a:schemeClr val="bg1"/>
                </a:solidFill>
                <a:latin typeface="r0c0i Linotte" pitchFamily="2" charset="0"/>
              </a:rPr>
              <a:t>State</a:t>
            </a:r>
          </a:p>
          <a:p>
            <a:r>
              <a:rPr lang="en-US" sz="1100">
                <a:solidFill>
                  <a:schemeClr val="bg1"/>
                </a:solidFill>
                <a:latin typeface="r0c0i Linotte" pitchFamily="2" charset="0"/>
              </a:rPr>
              <a:t>Class </a:t>
            </a:r>
            <a:r>
              <a:rPr lang="en-US" sz="1100" b="1">
                <a:solidFill>
                  <a:schemeClr val="bg1"/>
                </a:solidFill>
                <a:latin typeface="r0c0i Linotte" pitchFamily="2" charset="0"/>
              </a:rPr>
              <a:t>Setting </a:t>
            </a:r>
            <a:r>
              <a:rPr lang="en-US" sz="1100">
                <a:solidFill>
                  <a:schemeClr val="bg1"/>
                </a:solidFill>
                <a:latin typeface="r0c0i Linotte" pitchFamily="2" charset="0"/>
              </a:rPr>
              <a:t>extends </a:t>
            </a:r>
            <a:r>
              <a:rPr lang="en-US" sz="1100" b="1">
                <a:solidFill>
                  <a:schemeClr val="bg1"/>
                </a:solidFill>
                <a:latin typeface="r0c0i Linotte" pitchFamily="2" charset="0"/>
              </a:rPr>
              <a:t>State</a:t>
            </a:r>
            <a:endParaRPr lang="en-US" sz="1100">
              <a:solidFill>
                <a:schemeClr val="bg1"/>
              </a:solidFill>
              <a:latin typeface="r0c0i Linotte" pitchFamily="2" charset="0"/>
            </a:endParaRPr>
          </a:p>
        </p:txBody>
      </p:sp>
      <p:sp>
        <p:nvSpPr>
          <p:cNvPr id="28" name="TextBox 27">
            <a:extLst>
              <a:ext uri="{FF2B5EF4-FFF2-40B4-BE49-F238E27FC236}">
                <a16:creationId xmlns:a16="http://schemas.microsoft.com/office/drawing/2014/main" id="{27932B37-56E0-4E44-819E-03EB0CBD60E5}"/>
              </a:ext>
            </a:extLst>
          </p:cNvPr>
          <p:cNvSpPr txBox="1"/>
          <p:nvPr/>
        </p:nvSpPr>
        <p:spPr>
          <a:xfrm>
            <a:off x="809035" y="2939691"/>
            <a:ext cx="2285036" cy="307777"/>
          </a:xfrm>
          <a:prstGeom prst="rect">
            <a:avLst/>
          </a:prstGeom>
          <a:noFill/>
        </p:spPr>
        <p:txBody>
          <a:bodyPr wrap="square" rtlCol="0">
            <a:spAutoFit/>
          </a:bodyPr>
          <a:lstStyle/>
          <a:p>
            <a:r>
              <a:rPr lang="en-US">
                <a:solidFill>
                  <a:schemeClr val="accent1"/>
                </a:solidFill>
                <a:latin typeface="Bebas Neue Pro" panose="020B0506020202050201" pitchFamily="34" charset="0"/>
              </a:rPr>
              <a:t>Package </a:t>
            </a:r>
            <a:r>
              <a:rPr lang="en-US" b="1">
                <a:solidFill>
                  <a:schemeClr val="accent1"/>
                </a:solidFill>
                <a:latin typeface="Bebas Neue Pro" panose="020B0506020202050201" pitchFamily="34" charset="0"/>
              </a:rPr>
              <a:t>inputs</a:t>
            </a:r>
          </a:p>
        </p:txBody>
      </p:sp>
      <p:sp>
        <p:nvSpPr>
          <p:cNvPr id="29" name="TextBox 28">
            <a:extLst>
              <a:ext uri="{FF2B5EF4-FFF2-40B4-BE49-F238E27FC236}">
                <a16:creationId xmlns:a16="http://schemas.microsoft.com/office/drawing/2014/main" id="{7BA8E0E5-9CF4-1F8C-4495-AAB5E0B44767}"/>
              </a:ext>
            </a:extLst>
          </p:cNvPr>
          <p:cNvSpPr txBox="1"/>
          <p:nvPr/>
        </p:nvSpPr>
        <p:spPr>
          <a:xfrm>
            <a:off x="980485" y="3202045"/>
            <a:ext cx="1555234" cy="430887"/>
          </a:xfrm>
          <a:prstGeom prst="rect">
            <a:avLst/>
          </a:prstGeom>
          <a:noFill/>
        </p:spPr>
        <p:txBody>
          <a:bodyPr wrap="none" rtlCol="0">
            <a:spAutoFit/>
          </a:bodyPr>
          <a:lstStyle/>
          <a:p>
            <a:r>
              <a:rPr lang="en-US" sz="1100">
                <a:solidFill>
                  <a:schemeClr val="bg1"/>
                </a:solidFill>
                <a:latin typeface="r0c0i Linotte" pitchFamily="2" charset="0"/>
              </a:rPr>
              <a:t>Class </a:t>
            </a:r>
            <a:r>
              <a:rPr lang="en-US" sz="1100" b="1">
                <a:solidFill>
                  <a:schemeClr val="bg1"/>
                </a:solidFill>
                <a:latin typeface="r0c0i Linotte" pitchFamily="2" charset="0"/>
              </a:rPr>
              <a:t>KeyboardInputs</a:t>
            </a:r>
            <a:endParaRPr lang="en-US" sz="1100">
              <a:solidFill>
                <a:schemeClr val="bg1"/>
              </a:solidFill>
              <a:latin typeface="r0c0i Linotte" pitchFamily="2" charset="0"/>
            </a:endParaRPr>
          </a:p>
          <a:p>
            <a:r>
              <a:rPr lang="en-US" sz="1100">
                <a:solidFill>
                  <a:schemeClr val="bg1"/>
                </a:solidFill>
                <a:latin typeface="r0c0i Linotte" pitchFamily="2" charset="0"/>
              </a:rPr>
              <a:t>Class </a:t>
            </a:r>
            <a:r>
              <a:rPr lang="en-US" sz="1100" b="1">
                <a:solidFill>
                  <a:schemeClr val="bg1"/>
                </a:solidFill>
                <a:latin typeface="r0c0i Linotte" pitchFamily="2" charset="0"/>
              </a:rPr>
              <a:t>MouseInputs</a:t>
            </a:r>
            <a:endParaRPr lang="en-US" sz="1100">
              <a:solidFill>
                <a:schemeClr val="bg1"/>
              </a:solidFill>
              <a:latin typeface="r0c0i Linotte" pitchFamily="2" charset="0"/>
            </a:endParaRPr>
          </a:p>
        </p:txBody>
      </p:sp>
      <p:sp>
        <p:nvSpPr>
          <p:cNvPr id="30" name="TextBox 29">
            <a:extLst>
              <a:ext uri="{FF2B5EF4-FFF2-40B4-BE49-F238E27FC236}">
                <a16:creationId xmlns:a16="http://schemas.microsoft.com/office/drawing/2014/main" id="{21FAB177-19EA-CEB5-54A6-054833F7A55E}"/>
              </a:ext>
            </a:extLst>
          </p:cNvPr>
          <p:cNvSpPr txBox="1"/>
          <p:nvPr/>
        </p:nvSpPr>
        <p:spPr>
          <a:xfrm>
            <a:off x="809035" y="3584952"/>
            <a:ext cx="2285036" cy="307777"/>
          </a:xfrm>
          <a:prstGeom prst="rect">
            <a:avLst/>
          </a:prstGeom>
          <a:noFill/>
        </p:spPr>
        <p:txBody>
          <a:bodyPr wrap="square" rtlCol="0">
            <a:spAutoFit/>
          </a:bodyPr>
          <a:lstStyle/>
          <a:p>
            <a:r>
              <a:rPr lang="en-US">
                <a:solidFill>
                  <a:schemeClr val="accent1"/>
                </a:solidFill>
                <a:latin typeface="Bebas Neue Pro" panose="020B0506020202050201" pitchFamily="34" charset="0"/>
              </a:rPr>
              <a:t>Package </a:t>
            </a:r>
            <a:r>
              <a:rPr lang="en-US" b="1">
                <a:solidFill>
                  <a:schemeClr val="accent1"/>
                </a:solidFill>
                <a:latin typeface="Bebas Neue Pro" panose="020B0506020202050201" pitchFamily="34" charset="0"/>
              </a:rPr>
              <a:t>managers</a:t>
            </a:r>
          </a:p>
        </p:txBody>
      </p:sp>
      <p:sp>
        <p:nvSpPr>
          <p:cNvPr id="31" name="TextBox 30">
            <a:extLst>
              <a:ext uri="{FF2B5EF4-FFF2-40B4-BE49-F238E27FC236}">
                <a16:creationId xmlns:a16="http://schemas.microsoft.com/office/drawing/2014/main" id="{D2B9E997-D923-BC54-24C2-AC56F13FD65A}"/>
              </a:ext>
            </a:extLst>
          </p:cNvPr>
          <p:cNvSpPr txBox="1"/>
          <p:nvPr/>
        </p:nvSpPr>
        <p:spPr>
          <a:xfrm>
            <a:off x="980485" y="3847306"/>
            <a:ext cx="1677062" cy="938719"/>
          </a:xfrm>
          <a:prstGeom prst="rect">
            <a:avLst/>
          </a:prstGeom>
          <a:noFill/>
        </p:spPr>
        <p:txBody>
          <a:bodyPr wrap="none" rtlCol="0">
            <a:spAutoFit/>
          </a:bodyPr>
          <a:lstStyle/>
          <a:p>
            <a:r>
              <a:rPr lang="en-US" sz="1100">
                <a:solidFill>
                  <a:schemeClr val="bg1"/>
                </a:solidFill>
                <a:latin typeface="r0c0i Linotte" pitchFamily="2" charset="0"/>
              </a:rPr>
              <a:t>Class </a:t>
            </a:r>
            <a:r>
              <a:rPr lang="en-US" sz="1100" b="1">
                <a:solidFill>
                  <a:schemeClr val="bg1"/>
                </a:solidFill>
                <a:latin typeface="r0c0i Linotte" pitchFamily="2" charset="0"/>
              </a:rPr>
              <a:t>LevelManager</a:t>
            </a:r>
            <a:endParaRPr lang="en-US" sz="1100">
              <a:solidFill>
                <a:schemeClr val="bg1"/>
              </a:solidFill>
              <a:latin typeface="r0c0i Linotte" pitchFamily="2" charset="0"/>
            </a:endParaRPr>
          </a:p>
          <a:p>
            <a:r>
              <a:rPr lang="en-US" sz="1100">
                <a:solidFill>
                  <a:schemeClr val="bg1"/>
                </a:solidFill>
                <a:latin typeface="r0c0i Linotte" pitchFamily="2" charset="0"/>
              </a:rPr>
              <a:t>Class </a:t>
            </a:r>
            <a:r>
              <a:rPr lang="en-US" sz="1100" b="1">
                <a:solidFill>
                  <a:schemeClr val="bg1"/>
                </a:solidFill>
                <a:latin typeface="r0c0i Linotte" pitchFamily="2" charset="0"/>
              </a:rPr>
              <a:t>BlockManager</a:t>
            </a:r>
            <a:endParaRPr lang="en-US" sz="1100">
              <a:solidFill>
                <a:schemeClr val="bg1"/>
              </a:solidFill>
              <a:latin typeface="r0c0i Linotte" pitchFamily="2" charset="0"/>
            </a:endParaRPr>
          </a:p>
          <a:p>
            <a:r>
              <a:rPr lang="en-US" sz="1100">
                <a:solidFill>
                  <a:schemeClr val="bg1"/>
                </a:solidFill>
                <a:latin typeface="r0c0i Linotte" pitchFamily="2" charset="0"/>
              </a:rPr>
              <a:t>Class </a:t>
            </a:r>
            <a:r>
              <a:rPr lang="en-US" sz="1100" b="1">
                <a:solidFill>
                  <a:schemeClr val="bg1"/>
                </a:solidFill>
                <a:latin typeface="r0c0i Linotte" pitchFamily="2" charset="0"/>
              </a:rPr>
              <a:t>ItemManager</a:t>
            </a:r>
          </a:p>
          <a:p>
            <a:r>
              <a:rPr lang="en-US" sz="1100">
                <a:solidFill>
                  <a:schemeClr val="bg1"/>
                </a:solidFill>
                <a:latin typeface="r0c0i Linotte" pitchFamily="2" charset="0"/>
              </a:rPr>
              <a:t>Class </a:t>
            </a:r>
            <a:r>
              <a:rPr lang="en-US" sz="1100" b="1">
                <a:solidFill>
                  <a:schemeClr val="bg1"/>
                </a:solidFill>
                <a:latin typeface="r0c0i Linotte" pitchFamily="2" charset="0"/>
              </a:rPr>
              <a:t>DialogueManager</a:t>
            </a:r>
          </a:p>
          <a:p>
            <a:r>
              <a:rPr lang="en-US" sz="1100">
                <a:solidFill>
                  <a:schemeClr val="bg1"/>
                </a:solidFill>
                <a:latin typeface="r0c0i Linotte" pitchFamily="2" charset="0"/>
              </a:rPr>
              <a:t>Class </a:t>
            </a:r>
            <a:r>
              <a:rPr lang="en-US" sz="1100" b="1">
                <a:solidFill>
                  <a:schemeClr val="bg1"/>
                </a:solidFill>
                <a:latin typeface="r0c0i Linotte" pitchFamily="2" charset="0"/>
              </a:rPr>
              <a:t>RollbackManager</a:t>
            </a:r>
            <a:endParaRPr lang="en-US" sz="1100">
              <a:solidFill>
                <a:schemeClr val="bg1"/>
              </a:solidFill>
              <a:latin typeface="r0c0i Linotte" pitchFamily="2" charset="0"/>
            </a:endParaRPr>
          </a:p>
        </p:txBody>
      </p:sp>
      <p:sp>
        <p:nvSpPr>
          <p:cNvPr id="32" name="TextBox 31">
            <a:extLst>
              <a:ext uri="{FF2B5EF4-FFF2-40B4-BE49-F238E27FC236}">
                <a16:creationId xmlns:a16="http://schemas.microsoft.com/office/drawing/2014/main" id="{E079618B-50E9-0D41-10A9-ACCDC9B7B16B}"/>
              </a:ext>
            </a:extLst>
          </p:cNvPr>
          <p:cNvSpPr txBox="1"/>
          <p:nvPr/>
        </p:nvSpPr>
        <p:spPr>
          <a:xfrm>
            <a:off x="449818" y="1043040"/>
            <a:ext cx="2285036" cy="307777"/>
          </a:xfrm>
          <a:prstGeom prst="rect">
            <a:avLst/>
          </a:prstGeom>
          <a:noFill/>
        </p:spPr>
        <p:txBody>
          <a:bodyPr wrap="square" rtlCol="0">
            <a:spAutoFit/>
          </a:bodyPr>
          <a:lstStyle/>
          <a:p>
            <a:r>
              <a:rPr lang="en-US">
                <a:solidFill>
                  <a:srgbClr val="00B0F0"/>
                </a:solidFill>
                <a:latin typeface="Bebas Neue Pro" panose="020B0506020202050201" pitchFamily="34" charset="0"/>
              </a:rPr>
              <a:t>Folder </a:t>
            </a:r>
            <a:r>
              <a:rPr lang="en-US" b="1">
                <a:solidFill>
                  <a:srgbClr val="00B0F0"/>
                </a:solidFill>
                <a:latin typeface="Bebas Neue Pro" panose="020B0506020202050201" pitchFamily="34" charset="0"/>
              </a:rPr>
              <a:t>src/lsddevgame/main/</a:t>
            </a:r>
          </a:p>
        </p:txBody>
      </p:sp>
      <p:sp>
        <p:nvSpPr>
          <p:cNvPr id="33" name="TextBox 32">
            <a:extLst>
              <a:ext uri="{FF2B5EF4-FFF2-40B4-BE49-F238E27FC236}">
                <a16:creationId xmlns:a16="http://schemas.microsoft.com/office/drawing/2014/main" id="{A6F4302D-B5B1-C587-BEA1-A714DC5976E9}"/>
              </a:ext>
            </a:extLst>
          </p:cNvPr>
          <p:cNvSpPr txBox="1"/>
          <p:nvPr/>
        </p:nvSpPr>
        <p:spPr>
          <a:xfrm>
            <a:off x="3135211" y="3323493"/>
            <a:ext cx="2285036" cy="307777"/>
          </a:xfrm>
          <a:prstGeom prst="rect">
            <a:avLst/>
          </a:prstGeom>
          <a:noFill/>
        </p:spPr>
        <p:txBody>
          <a:bodyPr wrap="square" rtlCol="0">
            <a:spAutoFit/>
          </a:bodyPr>
          <a:lstStyle/>
          <a:p>
            <a:r>
              <a:rPr lang="en-US">
                <a:solidFill>
                  <a:schemeClr val="accent1"/>
                </a:solidFill>
                <a:latin typeface="Bebas Neue Pro" panose="020B0506020202050201" pitchFamily="34" charset="0"/>
              </a:rPr>
              <a:t>Package </a:t>
            </a:r>
            <a:r>
              <a:rPr lang="en-US" b="1">
                <a:solidFill>
                  <a:schemeClr val="accent1"/>
                </a:solidFill>
                <a:latin typeface="Bebas Neue Pro" panose="020B0506020202050201" pitchFamily="34" charset="0"/>
              </a:rPr>
              <a:t>mechanics</a:t>
            </a:r>
          </a:p>
        </p:txBody>
      </p:sp>
      <p:sp>
        <p:nvSpPr>
          <p:cNvPr id="34" name="TextBox 33">
            <a:extLst>
              <a:ext uri="{FF2B5EF4-FFF2-40B4-BE49-F238E27FC236}">
                <a16:creationId xmlns:a16="http://schemas.microsoft.com/office/drawing/2014/main" id="{4901F730-BCE7-AA36-07E9-210477573D32}"/>
              </a:ext>
            </a:extLst>
          </p:cNvPr>
          <p:cNvSpPr txBox="1"/>
          <p:nvPr/>
        </p:nvSpPr>
        <p:spPr>
          <a:xfrm>
            <a:off x="3306661" y="3585847"/>
            <a:ext cx="1391728" cy="600164"/>
          </a:xfrm>
          <a:prstGeom prst="rect">
            <a:avLst/>
          </a:prstGeom>
          <a:noFill/>
        </p:spPr>
        <p:txBody>
          <a:bodyPr wrap="none" rtlCol="0">
            <a:spAutoFit/>
          </a:bodyPr>
          <a:lstStyle/>
          <a:p>
            <a:r>
              <a:rPr lang="en-US" sz="1100">
                <a:solidFill>
                  <a:schemeClr val="bg1"/>
                </a:solidFill>
                <a:latin typeface="r0c0i Linotte" pitchFamily="2" charset="0"/>
              </a:rPr>
              <a:t>Class </a:t>
            </a:r>
            <a:r>
              <a:rPr lang="en-US" sz="1100" b="1">
                <a:solidFill>
                  <a:schemeClr val="bg1"/>
                </a:solidFill>
                <a:latin typeface="r0c0i Linotte" pitchFamily="2" charset="0"/>
              </a:rPr>
              <a:t>Inventory</a:t>
            </a:r>
          </a:p>
          <a:p>
            <a:r>
              <a:rPr lang="en-US" sz="1100">
                <a:solidFill>
                  <a:schemeClr val="bg1"/>
                </a:solidFill>
                <a:latin typeface="r0c0i Linotte" pitchFamily="2" charset="0"/>
              </a:rPr>
              <a:t>Class </a:t>
            </a:r>
            <a:r>
              <a:rPr lang="en-US" sz="1100" b="1">
                <a:solidFill>
                  <a:schemeClr val="bg1"/>
                </a:solidFill>
                <a:latin typeface="r0c0i Linotte" pitchFamily="2" charset="0"/>
              </a:rPr>
              <a:t>Dialogue</a:t>
            </a:r>
          </a:p>
          <a:p>
            <a:r>
              <a:rPr lang="en-US" sz="1100">
                <a:solidFill>
                  <a:schemeClr val="bg1"/>
                </a:solidFill>
                <a:latin typeface="r0c0i Linotte" pitchFamily="2" charset="0"/>
              </a:rPr>
              <a:t>Class </a:t>
            </a:r>
            <a:r>
              <a:rPr lang="en-US" sz="1100" b="1">
                <a:solidFill>
                  <a:schemeClr val="bg1"/>
                </a:solidFill>
                <a:latin typeface="r0c0i Linotte" pitchFamily="2" charset="0"/>
              </a:rPr>
              <a:t>RollbackZone</a:t>
            </a:r>
            <a:endParaRPr lang="en-US" sz="1100">
              <a:solidFill>
                <a:schemeClr val="bg1"/>
              </a:solidFill>
              <a:latin typeface="r0c0i Linotte" pitchFamily="2" charset="0"/>
            </a:endParaRPr>
          </a:p>
        </p:txBody>
      </p:sp>
      <p:sp>
        <p:nvSpPr>
          <p:cNvPr id="35" name="TextBox 34">
            <a:extLst>
              <a:ext uri="{FF2B5EF4-FFF2-40B4-BE49-F238E27FC236}">
                <a16:creationId xmlns:a16="http://schemas.microsoft.com/office/drawing/2014/main" id="{BF30B90D-DE0A-58A9-0516-B337F1F2ECDF}"/>
              </a:ext>
            </a:extLst>
          </p:cNvPr>
          <p:cNvSpPr txBox="1"/>
          <p:nvPr/>
        </p:nvSpPr>
        <p:spPr>
          <a:xfrm>
            <a:off x="2915344" y="1334216"/>
            <a:ext cx="2285036" cy="307777"/>
          </a:xfrm>
          <a:prstGeom prst="rect">
            <a:avLst/>
          </a:prstGeom>
          <a:noFill/>
        </p:spPr>
        <p:txBody>
          <a:bodyPr wrap="square" rtlCol="0">
            <a:spAutoFit/>
          </a:bodyPr>
          <a:lstStyle/>
          <a:p>
            <a:r>
              <a:rPr lang="en-US">
                <a:solidFill>
                  <a:schemeClr val="accent1"/>
                </a:solidFill>
                <a:latin typeface="Bebas Neue Pro" panose="020B0506020202050201" pitchFamily="34" charset="0"/>
              </a:rPr>
              <a:t>Package </a:t>
            </a:r>
            <a:r>
              <a:rPr lang="en-US" b="1">
                <a:solidFill>
                  <a:schemeClr val="accent1"/>
                </a:solidFill>
                <a:latin typeface="Bebas Neue Pro" panose="020B0506020202050201" pitchFamily="34" charset="0"/>
              </a:rPr>
              <a:t>objects</a:t>
            </a:r>
          </a:p>
        </p:txBody>
      </p:sp>
      <p:sp>
        <p:nvSpPr>
          <p:cNvPr id="37" name="TextBox 36">
            <a:extLst>
              <a:ext uri="{FF2B5EF4-FFF2-40B4-BE49-F238E27FC236}">
                <a16:creationId xmlns:a16="http://schemas.microsoft.com/office/drawing/2014/main" id="{8851C782-172E-066F-0AD6-980633CCAF19}"/>
              </a:ext>
            </a:extLst>
          </p:cNvPr>
          <p:cNvSpPr txBox="1"/>
          <p:nvPr/>
        </p:nvSpPr>
        <p:spPr>
          <a:xfrm>
            <a:off x="3143430" y="2455286"/>
            <a:ext cx="2285036" cy="307777"/>
          </a:xfrm>
          <a:prstGeom prst="rect">
            <a:avLst/>
          </a:prstGeom>
          <a:noFill/>
        </p:spPr>
        <p:txBody>
          <a:bodyPr wrap="square" rtlCol="0">
            <a:spAutoFit/>
          </a:bodyPr>
          <a:lstStyle/>
          <a:p>
            <a:r>
              <a:rPr lang="en-US">
                <a:solidFill>
                  <a:schemeClr val="accent1"/>
                </a:solidFill>
                <a:latin typeface="Bebas Neue Pro" panose="020B0506020202050201" pitchFamily="34" charset="0"/>
              </a:rPr>
              <a:t>Package </a:t>
            </a:r>
            <a:r>
              <a:rPr lang="en-US" b="1">
                <a:solidFill>
                  <a:schemeClr val="accent1"/>
                </a:solidFill>
                <a:latin typeface="Bebas Neue Pro" panose="020B0506020202050201" pitchFamily="34" charset="0"/>
              </a:rPr>
              <a:t>blocks</a:t>
            </a:r>
          </a:p>
        </p:txBody>
      </p:sp>
      <p:sp>
        <p:nvSpPr>
          <p:cNvPr id="38" name="TextBox 37">
            <a:extLst>
              <a:ext uri="{FF2B5EF4-FFF2-40B4-BE49-F238E27FC236}">
                <a16:creationId xmlns:a16="http://schemas.microsoft.com/office/drawing/2014/main" id="{42400724-050D-59DA-5E65-C6B5875E2315}"/>
              </a:ext>
            </a:extLst>
          </p:cNvPr>
          <p:cNvSpPr txBox="1"/>
          <p:nvPr/>
        </p:nvSpPr>
        <p:spPr>
          <a:xfrm>
            <a:off x="3316083" y="2701124"/>
            <a:ext cx="878767" cy="261610"/>
          </a:xfrm>
          <a:prstGeom prst="rect">
            <a:avLst/>
          </a:prstGeom>
          <a:noFill/>
        </p:spPr>
        <p:txBody>
          <a:bodyPr wrap="none" rtlCol="0">
            <a:spAutoFit/>
          </a:bodyPr>
          <a:lstStyle/>
          <a:p>
            <a:r>
              <a:rPr lang="en-US" sz="1100">
                <a:solidFill>
                  <a:schemeClr val="bg1"/>
                </a:solidFill>
                <a:latin typeface="r0c0i Linotte" pitchFamily="2" charset="0"/>
              </a:rPr>
              <a:t>Class </a:t>
            </a:r>
            <a:r>
              <a:rPr lang="en-US" sz="1100" b="1">
                <a:solidFill>
                  <a:schemeClr val="bg1"/>
                </a:solidFill>
                <a:latin typeface="r0c0i Linotte" pitchFamily="2" charset="0"/>
              </a:rPr>
              <a:t>Block</a:t>
            </a:r>
            <a:endParaRPr lang="en-US" sz="1100">
              <a:solidFill>
                <a:schemeClr val="bg1"/>
              </a:solidFill>
              <a:latin typeface="r0c0i Linotte" pitchFamily="2" charset="0"/>
            </a:endParaRPr>
          </a:p>
        </p:txBody>
      </p:sp>
      <p:sp>
        <p:nvSpPr>
          <p:cNvPr id="39" name="TextBox 38">
            <a:extLst>
              <a:ext uri="{FF2B5EF4-FFF2-40B4-BE49-F238E27FC236}">
                <a16:creationId xmlns:a16="http://schemas.microsoft.com/office/drawing/2014/main" id="{4D9A568F-AF75-6AAB-2DC7-60C8AB3BA4FA}"/>
              </a:ext>
            </a:extLst>
          </p:cNvPr>
          <p:cNvSpPr txBox="1"/>
          <p:nvPr/>
        </p:nvSpPr>
        <p:spPr>
          <a:xfrm>
            <a:off x="3143430" y="2885713"/>
            <a:ext cx="2285036" cy="307777"/>
          </a:xfrm>
          <a:prstGeom prst="rect">
            <a:avLst/>
          </a:prstGeom>
          <a:noFill/>
        </p:spPr>
        <p:txBody>
          <a:bodyPr wrap="square" rtlCol="0">
            <a:spAutoFit/>
          </a:bodyPr>
          <a:lstStyle/>
          <a:p>
            <a:r>
              <a:rPr lang="en-US">
                <a:solidFill>
                  <a:schemeClr val="accent1"/>
                </a:solidFill>
                <a:latin typeface="Bebas Neue Pro" panose="020B0506020202050201" pitchFamily="34" charset="0"/>
              </a:rPr>
              <a:t>Package </a:t>
            </a:r>
            <a:r>
              <a:rPr lang="en-US" b="1">
                <a:solidFill>
                  <a:schemeClr val="accent1"/>
                </a:solidFill>
                <a:latin typeface="Bebas Neue Pro" panose="020B0506020202050201" pitchFamily="34" charset="0"/>
              </a:rPr>
              <a:t>items</a:t>
            </a:r>
          </a:p>
        </p:txBody>
      </p:sp>
      <p:sp>
        <p:nvSpPr>
          <p:cNvPr id="40" name="TextBox 39">
            <a:extLst>
              <a:ext uri="{FF2B5EF4-FFF2-40B4-BE49-F238E27FC236}">
                <a16:creationId xmlns:a16="http://schemas.microsoft.com/office/drawing/2014/main" id="{A83C7444-7B5E-5034-45D7-51D9F14A1B59}"/>
              </a:ext>
            </a:extLst>
          </p:cNvPr>
          <p:cNvSpPr txBox="1"/>
          <p:nvPr/>
        </p:nvSpPr>
        <p:spPr>
          <a:xfrm>
            <a:off x="3316083" y="3116663"/>
            <a:ext cx="829073" cy="261610"/>
          </a:xfrm>
          <a:prstGeom prst="rect">
            <a:avLst/>
          </a:prstGeom>
          <a:noFill/>
        </p:spPr>
        <p:txBody>
          <a:bodyPr wrap="none" rtlCol="0">
            <a:spAutoFit/>
          </a:bodyPr>
          <a:lstStyle/>
          <a:p>
            <a:r>
              <a:rPr lang="en-US" sz="1100">
                <a:solidFill>
                  <a:schemeClr val="bg1"/>
                </a:solidFill>
                <a:latin typeface="r0c0i Linotte" pitchFamily="2" charset="0"/>
              </a:rPr>
              <a:t>Class </a:t>
            </a:r>
            <a:r>
              <a:rPr lang="en-US" sz="1100" b="1">
                <a:solidFill>
                  <a:schemeClr val="bg1"/>
                </a:solidFill>
                <a:latin typeface="r0c0i Linotte" pitchFamily="2" charset="0"/>
              </a:rPr>
              <a:t>Item</a:t>
            </a:r>
            <a:endParaRPr lang="en-US" sz="1100">
              <a:solidFill>
                <a:schemeClr val="bg1"/>
              </a:solidFill>
              <a:latin typeface="r0c0i Linotte" pitchFamily="2" charset="0"/>
            </a:endParaRPr>
          </a:p>
        </p:txBody>
      </p:sp>
      <p:sp>
        <p:nvSpPr>
          <p:cNvPr id="41" name="TextBox 40">
            <a:extLst>
              <a:ext uri="{FF2B5EF4-FFF2-40B4-BE49-F238E27FC236}">
                <a16:creationId xmlns:a16="http://schemas.microsoft.com/office/drawing/2014/main" id="{4921C0B7-361B-AE39-B93D-950C9E856EB4}"/>
              </a:ext>
            </a:extLst>
          </p:cNvPr>
          <p:cNvSpPr txBox="1"/>
          <p:nvPr/>
        </p:nvSpPr>
        <p:spPr>
          <a:xfrm>
            <a:off x="3143430" y="1563560"/>
            <a:ext cx="2285036" cy="307777"/>
          </a:xfrm>
          <a:prstGeom prst="rect">
            <a:avLst/>
          </a:prstGeom>
          <a:noFill/>
        </p:spPr>
        <p:txBody>
          <a:bodyPr wrap="square" rtlCol="0">
            <a:spAutoFit/>
          </a:bodyPr>
          <a:lstStyle/>
          <a:p>
            <a:r>
              <a:rPr lang="en-US">
                <a:solidFill>
                  <a:schemeClr val="accent1"/>
                </a:solidFill>
                <a:latin typeface="Bebas Neue Pro" panose="020B0506020202050201" pitchFamily="34" charset="0"/>
              </a:rPr>
              <a:t>Package </a:t>
            </a:r>
            <a:r>
              <a:rPr lang="en-US" b="1">
                <a:solidFill>
                  <a:schemeClr val="accent1"/>
                </a:solidFill>
                <a:latin typeface="Bebas Neue Pro" panose="020B0506020202050201" pitchFamily="34" charset="0"/>
              </a:rPr>
              <a:t>entities</a:t>
            </a:r>
          </a:p>
        </p:txBody>
      </p:sp>
      <p:sp>
        <p:nvSpPr>
          <p:cNvPr id="42" name="TextBox 41">
            <a:extLst>
              <a:ext uri="{FF2B5EF4-FFF2-40B4-BE49-F238E27FC236}">
                <a16:creationId xmlns:a16="http://schemas.microsoft.com/office/drawing/2014/main" id="{AEAE035A-4006-1226-E5FA-8FFA10FAB065}"/>
              </a:ext>
            </a:extLst>
          </p:cNvPr>
          <p:cNvSpPr txBox="1"/>
          <p:nvPr/>
        </p:nvSpPr>
        <p:spPr>
          <a:xfrm>
            <a:off x="3316083" y="1794360"/>
            <a:ext cx="2180405" cy="769441"/>
          </a:xfrm>
          <a:prstGeom prst="rect">
            <a:avLst/>
          </a:prstGeom>
          <a:noFill/>
        </p:spPr>
        <p:txBody>
          <a:bodyPr wrap="none" rtlCol="0">
            <a:spAutoFit/>
          </a:bodyPr>
          <a:lstStyle/>
          <a:p>
            <a:r>
              <a:rPr lang="en-US" sz="1100">
                <a:solidFill>
                  <a:schemeClr val="bg1"/>
                </a:solidFill>
                <a:latin typeface="r0c0i Linotte" pitchFamily="2" charset="0"/>
              </a:rPr>
              <a:t>Abstract class </a:t>
            </a:r>
            <a:r>
              <a:rPr lang="en-US" sz="1100" b="1">
                <a:solidFill>
                  <a:schemeClr val="bg1"/>
                </a:solidFill>
                <a:latin typeface="r0c0i Linotte" pitchFamily="2" charset="0"/>
              </a:rPr>
              <a:t>Entity</a:t>
            </a:r>
            <a:endParaRPr lang="en-US" sz="1100">
              <a:solidFill>
                <a:schemeClr val="bg1"/>
              </a:solidFill>
              <a:latin typeface="r0c0i Linotte" pitchFamily="2" charset="0"/>
            </a:endParaRPr>
          </a:p>
          <a:p>
            <a:r>
              <a:rPr lang="en-US" sz="1100">
                <a:solidFill>
                  <a:schemeClr val="bg1"/>
                </a:solidFill>
                <a:latin typeface="r0c0i Linotte" pitchFamily="2" charset="0"/>
              </a:rPr>
              <a:t>Class </a:t>
            </a:r>
            <a:r>
              <a:rPr lang="en-US" sz="1100" b="1">
                <a:solidFill>
                  <a:schemeClr val="bg1"/>
                </a:solidFill>
                <a:latin typeface="r0c0i Linotte" pitchFamily="2" charset="0"/>
              </a:rPr>
              <a:t>Player </a:t>
            </a:r>
            <a:r>
              <a:rPr lang="en-US" sz="1100">
                <a:solidFill>
                  <a:schemeClr val="bg1"/>
                </a:solidFill>
                <a:latin typeface="r0c0i Linotte" pitchFamily="2" charset="0"/>
              </a:rPr>
              <a:t>extends </a:t>
            </a:r>
            <a:r>
              <a:rPr lang="en-US" sz="1100" b="1">
                <a:solidFill>
                  <a:schemeClr val="bg1"/>
                </a:solidFill>
                <a:latin typeface="r0c0i Linotte" pitchFamily="2" charset="0"/>
              </a:rPr>
              <a:t>Entity</a:t>
            </a:r>
          </a:p>
          <a:p>
            <a:r>
              <a:rPr lang="en-US" sz="1100">
                <a:solidFill>
                  <a:schemeClr val="bg1"/>
                </a:solidFill>
                <a:latin typeface="r0c0i Linotte" pitchFamily="2" charset="0"/>
              </a:rPr>
              <a:t>Class </a:t>
            </a:r>
            <a:r>
              <a:rPr lang="en-US" sz="1100" b="1">
                <a:solidFill>
                  <a:schemeClr val="bg1"/>
                </a:solidFill>
                <a:latin typeface="r0c0i Linotte" pitchFamily="2" charset="0"/>
              </a:rPr>
              <a:t>BlockEntity </a:t>
            </a:r>
            <a:r>
              <a:rPr lang="en-US" sz="1100">
                <a:solidFill>
                  <a:schemeClr val="bg1"/>
                </a:solidFill>
                <a:latin typeface="r0c0i Linotte" pitchFamily="2" charset="0"/>
              </a:rPr>
              <a:t>extends </a:t>
            </a:r>
            <a:r>
              <a:rPr lang="en-US" sz="1100" b="1">
                <a:solidFill>
                  <a:schemeClr val="bg1"/>
                </a:solidFill>
                <a:latin typeface="r0c0i Linotte" pitchFamily="2" charset="0"/>
              </a:rPr>
              <a:t>Entity</a:t>
            </a:r>
          </a:p>
          <a:p>
            <a:r>
              <a:rPr lang="en-US" sz="1100">
                <a:solidFill>
                  <a:schemeClr val="bg1"/>
                </a:solidFill>
                <a:latin typeface="r0c0i Linotte" pitchFamily="2" charset="0"/>
              </a:rPr>
              <a:t>Class </a:t>
            </a:r>
            <a:r>
              <a:rPr lang="en-US" sz="1100" b="1">
                <a:solidFill>
                  <a:schemeClr val="bg1"/>
                </a:solidFill>
                <a:latin typeface="r0c0i Linotte" pitchFamily="2" charset="0"/>
              </a:rPr>
              <a:t>ItemEntity </a:t>
            </a:r>
            <a:r>
              <a:rPr lang="en-US" sz="1100">
                <a:solidFill>
                  <a:schemeClr val="bg1"/>
                </a:solidFill>
                <a:latin typeface="r0c0i Linotte" pitchFamily="2" charset="0"/>
              </a:rPr>
              <a:t>extends </a:t>
            </a:r>
            <a:r>
              <a:rPr lang="en-US" sz="1100" b="1">
                <a:solidFill>
                  <a:schemeClr val="bg1"/>
                </a:solidFill>
                <a:latin typeface="r0c0i Linotte" pitchFamily="2" charset="0"/>
              </a:rPr>
              <a:t>Entity</a:t>
            </a:r>
            <a:endParaRPr lang="en-US" sz="1100">
              <a:solidFill>
                <a:schemeClr val="bg1"/>
              </a:solidFill>
              <a:latin typeface="r0c0i Linotte" pitchFamily="2" charset="0"/>
            </a:endParaRPr>
          </a:p>
        </p:txBody>
      </p:sp>
      <p:sp>
        <p:nvSpPr>
          <p:cNvPr id="43" name="TextBox 42">
            <a:extLst>
              <a:ext uri="{FF2B5EF4-FFF2-40B4-BE49-F238E27FC236}">
                <a16:creationId xmlns:a16="http://schemas.microsoft.com/office/drawing/2014/main" id="{9D02DCEC-307E-7660-EDE5-2837CA2091DF}"/>
              </a:ext>
            </a:extLst>
          </p:cNvPr>
          <p:cNvSpPr txBox="1"/>
          <p:nvPr/>
        </p:nvSpPr>
        <p:spPr>
          <a:xfrm>
            <a:off x="5542075" y="1334216"/>
            <a:ext cx="2285036" cy="307777"/>
          </a:xfrm>
          <a:prstGeom prst="rect">
            <a:avLst/>
          </a:prstGeom>
          <a:noFill/>
        </p:spPr>
        <p:txBody>
          <a:bodyPr wrap="square" rtlCol="0">
            <a:spAutoFit/>
          </a:bodyPr>
          <a:lstStyle/>
          <a:p>
            <a:r>
              <a:rPr lang="en-US">
                <a:solidFill>
                  <a:schemeClr val="accent1"/>
                </a:solidFill>
                <a:latin typeface="Bebas Neue Pro" panose="020B0506020202050201" pitchFamily="34" charset="0"/>
              </a:rPr>
              <a:t>Package </a:t>
            </a:r>
            <a:r>
              <a:rPr lang="en-US" b="1">
                <a:solidFill>
                  <a:schemeClr val="accent1"/>
                </a:solidFill>
                <a:latin typeface="Bebas Neue Pro" panose="020B0506020202050201" pitchFamily="34" charset="0"/>
              </a:rPr>
              <a:t>ui</a:t>
            </a:r>
          </a:p>
        </p:txBody>
      </p:sp>
      <p:sp>
        <p:nvSpPr>
          <p:cNvPr id="44" name="TextBox 43">
            <a:extLst>
              <a:ext uri="{FF2B5EF4-FFF2-40B4-BE49-F238E27FC236}">
                <a16:creationId xmlns:a16="http://schemas.microsoft.com/office/drawing/2014/main" id="{BB7A604C-4FCA-3127-BDFA-93697C542A27}"/>
              </a:ext>
            </a:extLst>
          </p:cNvPr>
          <p:cNvSpPr txBox="1"/>
          <p:nvPr/>
        </p:nvSpPr>
        <p:spPr>
          <a:xfrm>
            <a:off x="5757496" y="3015716"/>
            <a:ext cx="2285036" cy="307777"/>
          </a:xfrm>
          <a:prstGeom prst="rect">
            <a:avLst/>
          </a:prstGeom>
          <a:noFill/>
        </p:spPr>
        <p:txBody>
          <a:bodyPr wrap="square" rtlCol="0">
            <a:spAutoFit/>
          </a:bodyPr>
          <a:lstStyle/>
          <a:p>
            <a:r>
              <a:rPr lang="en-US">
                <a:solidFill>
                  <a:schemeClr val="accent1"/>
                </a:solidFill>
                <a:latin typeface="Bebas Neue Pro" panose="020B0506020202050201" pitchFamily="34" charset="0"/>
              </a:rPr>
              <a:t>Package </a:t>
            </a:r>
            <a:r>
              <a:rPr lang="en-US" b="1">
                <a:solidFill>
                  <a:schemeClr val="accent1"/>
                </a:solidFill>
                <a:latin typeface="Bebas Neue Pro" panose="020B0506020202050201" pitchFamily="34" charset="0"/>
              </a:rPr>
              <a:t>volume</a:t>
            </a:r>
          </a:p>
        </p:txBody>
      </p:sp>
      <p:sp>
        <p:nvSpPr>
          <p:cNvPr id="45" name="TextBox 44">
            <a:extLst>
              <a:ext uri="{FF2B5EF4-FFF2-40B4-BE49-F238E27FC236}">
                <a16:creationId xmlns:a16="http://schemas.microsoft.com/office/drawing/2014/main" id="{AFB23848-5058-B324-EB97-67584A1FDCE6}"/>
              </a:ext>
            </a:extLst>
          </p:cNvPr>
          <p:cNvSpPr txBox="1"/>
          <p:nvPr/>
        </p:nvSpPr>
        <p:spPr>
          <a:xfrm>
            <a:off x="5928946" y="3278070"/>
            <a:ext cx="2587568" cy="600164"/>
          </a:xfrm>
          <a:prstGeom prst="rect">
            <a:avLst/>
          </a:prstGeom>
          <a:noFill/>
        </p:spPr>
        <p:txBody>
          <a:bodyPr wrap="none" rtlCol="0">
            <a:spAutoFit/>
          </a:bodyPr>
          <a:lstStyle/>
          <a:p>
            <a:r>
              <a:rPr lang="en-US" sz="1100">
                <a:solidFill>
                  <a:schemeClr val="bg1"/>
                </a:solidFill>
                <a:latin typeface="r0c0i Linotte" pitchFamily="2" charset="0"/>
              </a:rPr>
              <a:t>Class </a:t>
            </a:r>
            <a:r>
              <a:rPr lang="en-US" sz="1100" b="1">
                <a:solidFill>
                  <a:schemeClr val="bg1"/>
                </a:solidFill>
                <a:latin typeface="r0c0i Linotte" pitchFamily="2" charset="0"/>
              </a:rPr>
              <a:t>FiveStageButton </a:t>
            </a:r>
            <a:r>
              <a:rPr lang="en-US" sz="1100">
                <a:solidFill>
                  <a:schemeClr val="bg1"/>
                </a:solidFill>
                <a:latin typeface="r0c0i Linotte" pitchFamily="2" charset="0"/>
              </a:rPr>
              <a:t>extends </a:t>
            </a:r>
            <a:r>
              <a:rPr lang="en-US" sz="1100" b="1">
                <a:solidFill>
                  <a:schemeClr val="bg1"/>
                </a:solidFill>
                <a:latin typeface="r0c0i Linotte" pitchFamily="2" charset="0"/>
              </a:rPr>
              <a:t>Button</a:t>
            </a:r>
          </a:p>
          <a:p>
            <a:r>
              <a:rPr lang="en-US" sz="1100">
                <a:solidFill>
                  <a:schemeClr val="bg1"/>
                </a:solidFill>
                <a:latin typeface="r0c0i Linotte" pitchFamily="2" charset="0"/>
              </a:rPr>
              <a:t>Class </a:t>
            </a:r>
            <a:r>
              <a:rPr lang="en-US" sz="1100" b="1">
                <a:solidFill>
                  <a:schemeClr val="bg1"/>
                </a:solidFill>
                <a:latin typeface="r0c0i Linotte" pitchFamily="2" charset="0"/>
              </a:rPr>
              <a:t>IncDecButton </a:t>
            </a:r>
            <a:r>
              <a:rPr lang="en-US" sz="1100">
                <a:solidFill>
                  <a:schemeClr val="bg1"/>
                </a:solidFill>
                <a:latin typeface="r0c0i Linotte" pitchFamily="2" charset="0"/>
              </a:rPr>
              <a:t>extends </a:t>
            </a:r>
            <a:r>
              <a:rPr lang="en-US" sz="1100" b="1">
                <a:solidFill>
                  <a:schemeClr val="bg1"/>
                </a:solidFill>
                <a:latin typeface="r0c0i Linotte" pitchFamily="2" charset="0"/>
              </a:rPr>
              <a:t>Button</a:t>
            </a:r>
          </a:p>
          <a:p>
            <a:r>
              <a:rPr lang="en-US" sz="1100">
                <a:solidFill>
                  <a:schemeClr val="bg1"/>
                </a:solidFill>
                <a:latin typeface="r0c0i Linotte" pitchFamily="2" charset="0"/>
              </a:rPr>
              <a:t>Class </a:t>
            </a:r>
            <a:r>
              <a:rPr lang="en-US" sz="1100" b="1">
                <a:solidFill>
                  <a:schemeClr val="bg1"/>
                </a:solidFill>
                <a:latin typeface="r0c0i Linotte" pitchFamily="2" charset="0"/>
              </a:rPr>
              <a:t>VolumeMaster</a:t>
            </a:r>
            <a:endParaRPr lang="en-US" sz="1100">
              <a:solidFill>
                <a:schemeClr val="bg1"/>
              </a:solidFill>
              <a:latin typeface="r0c0i Linotte" pitchFamily="2" charset="0"/>
            </a:endParaRPr>
          </a:p>
        </p:txBody>
      </p:sp>
      <p:sp>
        <p:nvSpPr>
          <p:cNvPr id="47" name="TextBox 46">
            <a:extLst>
              <a:ext uri="{FF2B5EF4-FFF2-40B4-BE49-F238E27FC236}">
                <a16:creationId xmlns:a16="http://schemas.microsoft.com/office/drawing/2014/main" id="{03CA75CE-97FD-0294-94DE-22B47D7BBB0C}"/>
              </a:ext>
            </a:extLst>
          </p:cNvPr>
          <p:cNvSpPr txBox="1"/>
          <p:nvPr/>
        </p:nvSpPr>
        <p:spPr>
          <a:xfrm>
            <a:off x="5747767" y="1557583"/>
            <a:ext cx="2911374" cy="430887"/>
          </a:xfrm>
          <a:prstGeom prst="rect">
            <a:avLst/>
          </a:prstGeom>
          <a:noFill/>
        </p:spPr>
        <p:txBody>
          <a:bodyPr wrap="none" rtlCol="0">
            <a:spAutoFit/>
          </a:bodyPr>
          <a:lstStyle/>
          <a:p>
            <a:r>
              <a:rPr lang="en-US" sz="1100">
                <a:solidFill>
                  <a:schemeClr val="bg1"/>
                </a:solidFill>
                <a:latin typeface="r0c0i Linotte" pitchFamily="2" charset="0"/>
              </a:rPr>
              <a:t>Abstract class </a:t>
            </a:r>
            <a:r>
              <a:rPr lang="en-US" sz="1100" b="1">
                <a:solidFill>
                  <a:schemeClr val="bg1"/>
                </a:solidFill>
                <a:latin typeface="r0c0i Linotte" pitchFamily="2" charset="0"/>
              </a:rPr>
              <a:t>Button</a:t>
            </a:r>
          </a:p>
          <a:p>
            <a:r>
              <a:rPr lang="en-US" sz="1100">
                <a:solidFill>
                  <a:schemeClr val="bg1"/>
                </a:solidFill>
                <a:latin typeface="r0c0i Linotte" pitchFamily="2" charset="0"/>
              </a:rPr>
              <a:t>Class </a:t>
            </a:r>
            <a:r>
              <a:rPr lang="en-US" sz="1100" b="1">
                <a:solidFill>
                  <a:schemeClr val="bg1"/>
                </a:solidFill>
                <a:latin typeface="r0c0i Linotte" pitchFamily="2" charset="0"/>
              </a:rPr>
              <a:t>StateChangingButton </a:t>
            </a:r>
            <a:r>
              <a:rPr lang="en-US" sz="1100">
                <a:solidFill>
                  <a:schemeClr val="bg1"/>
                </a:solidFill>
                <a:latin typeface="r0c0i Linotte" pitchFamily="2" charset="0"/>
              </a:rPr>
              <a:t>extends </a:t>
            </a:r>
            <a:r>
              <a:rPr lang="en-US" sz="1100" b="1">
                <a:solidFill>
                  <a:schemeClr val="bg1"/>
                </a:solidFill>
                <a:latin typeface="r0c0i Linotte" pitchFamily="2" charset="0"/>
              </a:rPr>
              <a:t>Button</a:t>
            </a:r>
            <a:endParaRPr lang="en-US" sz="1100">
              <a:solidFill>
                <a:schemeClr val="bg1"/>
              </a:solidFill>
              <a:latin typeface="r0c0i Linotte" pitchFamily="2" charset="0"/>
            </a:endParaRPr>
          </a:p>
        </p:txBody>
      </p:sp>
      <p:sp>
        <p:nvSpPr>
          <p:cNvPr id="48" name="TextBox 47">
            <a:extLst>
              <a:ext uri="{FF2B5EF4-FFF2-40B4-BE49-F238E27FC236}">
                <a16:creationId xmlns:a16="http://schemas.microsoft.com/office/drawing/2014/main" id="{7DB6DFA6-E377-4CA4-A0AF-9CFD72AFB3E8}"/>
              </a:ext>
            </a:extLst>
          </p:cNvPr>
          <p:cNvSpPr txBox="1"/>
          <p:nvPr/>
        </p:nvSpPr>
        <p:spPr>
          <a:xfrm>
            <a:off x="5747767" y="1898040"/>
            <a:ext cx="2285036" cy="307777"/>
          </a:xfrm>
          <a:prstGeom prst="rect">
            <a:avLst/>
          </a:prstGeom>
          <a:noFill/>
        </p:spPr>
        <p:txBody>
          <a:bodyPr wrap="square" rtlCol="0">
            <a:spAutoFit/>
          </a:bodyPr>
          <a:lstStyle/>
          <a:p>
            <a:r>
              <a:rPr lang="en-US">
                <a:solidFill>
                  <a:schemeClr val="accent1"/>
                </a:solidFill>
                <a:latin typeface="Bebas Neue Pro" panose="020B0506020202050201" pitchFamily="34" charset="0"/>
              </a:rPr>
              <a:t>Package </a:t>
            </a:r>
            <a:r>
              <a:rPr lang="en-US" b="1">
                <a:solidFill>
                  <a:schemeClr val="accent1"/>
                </a:solidFill>
                <a:latin typeface="Bebas Neue Pro" panose="020B0506020202050201" pitchFamily="34" charset="0"/>
              </a:rPr>
              <a:t>playingoverlay</a:t>
            </a:r>
          </a:p>
        </p:txBody>
      </p:sp>
      <p:sp>
        <p:nvSpPr>
          <p:cNvPr id="49" name="TextBox 48">
            <a:extLst>
              <a:ext uri="{FF2B5EF4-FFF2-40B4-BE49-F238E27FC236}">
                <a16:creationId xmlns:a16="http://schemas.microsoft.com/office/drawing/2014/main" id="{BD0FCF7B-2D41-9763-8FD9-3F7060982A3D}"/>
              </a:ext>
            </a:extLst>
          </p:cNvPr>
          <p:cNvSpPr txBox="1"/>
          <p:nvPr/>
        </p:nvSpPr>
        <p:spPr>
          <a:xfrm>
            <a:off x="5919217" y="2160394"/>
            <a:ext cx="1601721" cy="938719"/>
          </a:xfrm>
          <a:prstGeom prst="rect">
            <a:avLst/>
          </a:prstGeom>
          <a:noFill/>
        </p:spPr>
        <p:txBody>
          <a:bodyPr wrap="none" rtlCol="0">
            <a:spAutoFit/>
          </a:bodyPr>
          <a:lstStyle/>
          <a:p>
            <a:r>
              <a:rPr lang="en-US" sz="1100">
                <a:solidFill>
                  <a:schemeClr val="bg1"/>
                </a:solidFill>
                <a:latin typeface="r0c0i Linotte" pitchFamily="2" charset="0"/>
              </a:rPr>
              <a:t>Class </a:t>
            </a:r>
            <a:r>
              <a:rPr lang="en-US" sz="1100" b="1">
                <a:solidFill>
                  <a:schemeClr val="bg1"/>
                </a:solidFill>
                <a:latin typeface="r0c0i Linotte" pitchFamily="2" charset="0"/>
              </a:rPr>
              <a:t>DeathOverlay</a:t>
            </a:r>
          </a:p>
          <a:p>
            <a:r>
              <a:rPr lang="en-US" sz="1100">
                <a:solidFill>
                  <a:schemeClr val="bg1"/>
                </a:solidFill>
                <a:latin typeface="r0c0i Linotte" pitchFamily="2" charset="0"/>
              </a:rPr>
              <a:t>Class </a:t>
            </a:r>
            <a:r>
              <a:rPr lang="en-US" sz="1100" b="1">
                <a:solidFill>
                  <a:schemeClr val="bg1"/>
                </a:solidFill>
                <a:latin typeface="r0c0i Linotte" pitchFamily="2" charset="0"/>
              </a:rPr>
              <a:t>FinishOverlay</a:t>
            </a:r>
          </a:p>
          <a:p>
            <a:r>
              <a:rPr lang="en-US" sz="1100">
                <a:solidFill>
                  <a:schemeClr val="bg1"/>
                </a:solidFill>
                <a:latin typeface="r0c0i Linotte" pitchFamily="2" charset="0"/>
              </a:rPr>
              <a:t>Class </a:t>
            </a:r>
            <a:r>
              <a:rPr lang="en-US" sz="1100" b="1">
                <a:solidFill>
                  <a:schemeClr val="bg1"/>
                </a:solidFill>
                <a:latin typeface="r0c0i Linotte" pitchFamily="2" charset="0"/>
              </a:rPr>
              <a:t>HUDOverlay</a:t>
            </a:r>
          </a:p>
          <a:p>
            <a:r>
              <a:rPr lang="en-US" sz="1100">
                <a:solidFill>
                  <a:schemeClr val="bg1"/>
                </a:solidFill>
                <a:latin typeface="r0c0i Linotte" pitchFamily="2" charset="0"/>
              </a:rPr>
              <a:t>Class </a:t>
            </a:r>
            <a:r>
              <a:rPr lang="en-US" sz="1100" b="1">
                <a:solidFill>
                  <a:schemeClr val="bg1"/>
                </a:solidFill>
                <a:latin typeface="r0c0i Linotte" pitchFamily="2" charset="0"/>
              </a:rPr>
              <a:t>PauseOverlay</a:t>
            </a:r>
          </a:p>
          <a:p>
            <a:r>
              <a:rPr lang="en-US" sz="1100">
                <a:solidFill>
                  <a:schemeClr val="bg1"/>
                </a:solidFill>
                <a:latin typeface="r0c0i Linotte" pitchFamily="2" charset="0"/>
              </a:rPr>
              <a:t>Class </a:t>
            </a:r>
            <a:r>
              <a:rPr lang="en-US" sz="1100" b="1">
                <a:solidFill>
                  <a:schemeClr val="bg1"/>
                </a:solidFill>
                <a:latin typeface="r0c0i Linotte" pitchFamily="2" charset="0"/>
              </a:rPr>
              <a:t>DialogueOverlay</a:t>
            </a:r>
            <a:endParaRPr lang="en-US" sz="1100">
              <a:solidFill>
                <a:schemeClr val="bg1"/>
              </a:solidFill>
              <a:latin typeface="r0c0i Linotte" pitchFamily="2" charset="0"/>
            </a:endParaRPr>
          </a:p>
        </p:txBody>
      </p:sp>
      <p:sp>
        <p:nvSpPr>
          <p:cNvPr id="57" name="TextBox 56">
            <a:extLst>
              <a:ext uri="{FF2B5EF4-FFF2-40B4-BE49-F238E27FC236}">
                <a16:creationId xmlns:a16="http://schemas.microsoft.com/office/drawing/2014/main" id="{BCD7AFC2-9C36-1D6B-B6A1-B8DF709E5B58}"/>
              </a:ext>
            </a:extLst>
          </p:cNvPr>
          <p:cNvSpPr txBox="1"/>
          <p:nvPr/>
        </p:nvSpPr>
        <p:spPr>
          <a:xfrm>
            <a:off x="3135211" y="4101897"/>
            <a:ext cx="2285036" cy="307777"/>
          </a:xfrm>
          <a:prstGeom prst="rect">
            <a:avLst/>
          </a:prstGeom>
          <a:noFill/>
        </p:spPr>
        <p:txBody>
          <a:bodyPr wrap="square" rtlCol="0">
            <a:spAutoFit/>
          </a:bodyPr>
          <a:lstStyle/>
          <a:p>
            <a:r>
              <a:rPr lang="en-US">
                <a:solidFill>
                  <a:schemeClr val="accent1"/>
                </a:solidFill>
                <a:latin typeface="Bebas Neue Pro" panose="020B0506020202050201" pitchFamily="34" charset="0"/>
              </a:rPr>
              <a:t>Package </a:t>
            </a:r>
            <a:r>
              <a:rPr lang="en-US" b="1">
                <a:solidFill>
                  <a:schemeClr val="accent1"/>
                </a:solidFill>
                <a:latin typeface="Bebas Neue Pro" panose="020B0506020202050201" pitchFamily="34" charset="0"/>
              </a:rPr>
              <a:t>utils</a:t>
            </a:r>
          </a:p>
        </p:txBody>
      </p:sp>
      <p:sp>
        <p:nvSpPr>
          <p:cNvPr id="58" name="TextBox 57">
            <a:extLst>
              <a:ext uri="{FF2B5EF4-FFF2-40B4-BE49-F238E27FC236}">
                <a16:creationId xmlns:a16="http://schemas.microsoft.com/office/drawing/2014/main" id="{D7824681-8F00-024A-E35B-085357FF49EF}"/>
              </a:ext>
            </a:extLst>
          </p:cNvPr>
          <p:cNvSpPr txBox="1"/>
          <p:nvPr/>
        </p:nvSpPr>
        <p:spPr>
          <a:xfrm>
            <a:off x="3306661" y="4364251"/>
            <a:ext cx="1552028" cy="600164"/>
          </a:xfrm>
          <a:prstGeom prst="rect">
            <a:avLst/>
          </a:prstGeom>
          <a:noFill/>
        </p:spPr>
        <p:txBody>
          <a:bodyPr wrap="none" rtlCol="0">
            <a:spAutoFit/>
          </a:bodyPr>
          <a:lstStyle/>
          <a:p>
            <a:r>
              <a:rPr lang="en-US" sz="1100">
                <a:solidFill>
                  <a:schemeClr val="bg1"/>
                </a:solidFill>
                <a:latin typeface="r0c0i Linotte" pitchFamily="2" charset="0"/>
              </a:rPr>
              <a:t>Class </a:t>
            </a:r>
            <a:r>
              <a:rPr lang="en-US" sz="1100" b="1">
                <a:solidFill>
                  <a:schemeClr val="bg1"/>
                </a:solidFill>
                <a:latin typeface="r0c0i Linotte" pitchFamily="2" charset="0"/>
              </a:rPr>
              <a:t>ConstantValues</a:t>
            </a:r>
          </a:p>
          <a:p>
            <a:r>
              <a:rPr lang="en-US" sz="1100">
                <a:solidFill>
                  <a:schemeClr val="bg1"/>
                </a:solidFill>
                <a:latin typeface="r0c0i Linotte" pitchFamily="2" charset="0"/>
              </a:rPr>
              <a:t>Class </a:t>
            </a:r>
            <a:r>
              <a:rPr lang="en-US" sz="1100" b="1">
                <a:solidFill>
                  <a:schemeClr val="bg1"/>
                </a:solidFill>
                <a:latin typeface="r0c0i Linotte" pitchFamily="2" charset="0"/>
              </a:rPr>
              <a:t>HelperPack</a:t>
            </a:r>
          </a:p>
          <a:p>
            <a:r>
              <a:rPr lang="en-US" sz="1100">
                <a:solidFill>
                  <a:schemeClr val="bg1"/>
                </a:solidFill>
                <a:latin typeface="r0c0i Linotte" pitchFamily="2" charset="0"/>
              </a:rPr>
              <a:t>Class </a:t>
            </a:r>
            <a:r>
              <a:rPr lang="en-US" sz="1100" b="1">
                <a:solidFill>
                  <a:schemeClr val="bg1"/>
                </a:solidFill>
                <a:latin typeface="r0c0i Linotte" pitchFamily="2" charset="0"/>
              </a:rPr>
              <a:t>LoadData</a:t>
            </a:r>
            <a:endParaRPr lang="en-US" sz="1100">
              <a:solidFill>
                <a:schemeClr val="bg1"/>
              </a:solidFill>
              <a:latin typeface="r0c0i Linotte" pitchFamily="2" charset="0"/>
            </a:endParaRPr>
          </a:p>
        </p:txBody>
      </p:sp>
      <p:sp>
        <p:nvSpPr>
          <p:cNvPr id="59" name="TextBox 58">
            <a:extLst>
              <a:ext uri="{FF2B5EF4-FFF2-40B4-BE49-F238E27FC236}">
                <a16:creationId xmlns:a16="http://schemas.microsoft.com/office/drawing/2014/main" id="{DD31BDE1-2777-7A88-8346-04B8DD5895F0}"/>
              </a:ext>
            </a:extLst>
          </p:cNvPr>
          <p:cNvSpPr txBox="1"/>
          <p:nvPr/>
        </p:nvSpPr>
        <p:spPr>
          <a:xfrm>
            <a:off x="5551804" y="3828706"/>
            <a:ext cx="1423788" cy="769441"/>
          </a:xfrm>
          <a:prstGeom prst="rect">
            <a:avLst/>
          </a:prstGeom>
          <a:noFill/>
        </p:spPr>
        <p:txBody>
          <a:bodyPr wrap="none" rtlCol="0">
            <a:spAutoFit/>
          </a:bodyPr>
          <a:lstStyle/>
          <a:p>
            <a:r>
              <a:rPr lang="en-US" sz="1100">
                <a:solidFill>
                  <a:schemeClr val="bg1"/>
                </a:solidFill>
                <a:latin typeface="r0c0i Linotte" pitchFamily="2" charset="0"/>
              </a:rPr>
              <a:t>Class </a:t>
            </a:r>
            <a:r>
              <a:rPr lang="en-US" sz="1100" b="1">
                <a:solidFill>
                  <a:schemeClr val="bg1"/>
                </a:solidFill>
                <a:latin typeface="r0c0i Linotte" pitchFamily="2" charset="0"/>
              </a:rPr>
              <a:t>Game</a:t>
            </a:r>
          </a:p>
          <a:p>
            <a:r>
              <a:rPr lang="en-US" sz="1100">
                <a:solidFill>
                  <a:schemeClr val="bg1"/>
                </a:solidFill>
                <a:latin typeface="r0c0i Linotte" pitchFamily="2" charset="0"/>
              </a:rPr>
              <a:t>Class </a:t>
            </a:r>
            <a:r>
              <a:rPr lang="en-US" sz="1100" b="1">
                <a:solidFill>
                  <a:schemeClr val="bg1"/>
                </a:solidFill>
                <a:latin typeface="r0c0i Linotte" pitchFamily="2" charset="0"/>
              </a:rPr>
              <a:t>GamePanel</a:t>
            </a:r>
          </a:p>
          <a:p>
            <a:r>
              <a:rPr lang="en-US" sz="1100">
                <a:solidFill>
                  <a:schemeClr val="bg1"/>
                </a:solidFill>
                <a:latin typeface="r0c0i Linotte" pitchFamily="2" charset="0"/>
              </a:rPr>
              <a:t>Class </a:t>
            </a:r>
            <a:r>
              <a:rPr lang="en-US" sz="1100" b="1">
                <a:solidFill>
                  <a:schemeClr val="bg1"/>
                </a:solidFill>
                <a:latin typeface="r0c0i Linotte" pitchFamily="2" charset="0"/>
              </a:rPr>
              <a:t>GameWindow</a:t>
            </a:r>
          </a:p>
          <a:p>
            <a:r>
              <a:rPr lang="en-US" sz="1100">
                <a:solidFill>
                  <a:schemeClr val="bg1"/>
                </a:solidFill>
                <a:latin typeface="r0c0i Linotte" pitchFamily="2" charset="0"/>
              </a:rPr>
              <a:t>Class </a:t>
            </a:r>
            <a:r>
              <a:rPr lang="en-US" sz="1100" b="1">
                <a:solidFill>
                  <a:schemeClr val="bg1"/>
                </a:solidFill>
                <a:latin typeface="r0c0i Linotte" pitchFamily="2" charset="0"/>
              </a:rPr>
              <a:t>LCGTKP</a:t>
            </a:r>
            <a:endParaRPr lang="en-US" sz="1100">
              <a:solidFill>
                <a:schemeClr val="bg1"/>
              </a:solidFill>
              <a:latin typeface="r0c0i Linotte" pitchFamily="2" charset="0"/>
            </a:endParaRPr>
          </a:p>
        </p:txBody>
      </p:sp>
      <p:sp>
        <p:nvSpPr>
          <p:cNvPr id="6097" name="TextBox 6096">
            <a:extLst>
              <a:ext uri="{FF2B5EF4-FFF2-40B4-BE49-F238E27FC236}">
                <a16:creationId xmlns:a16="http://schemas.microsoft.com/office/drawing/2014/main" id="{A91CA9A3-794B-A7BD-6629-7FCD214B037A}"/>
              </a:ext>
            </a:extLst>
          </p:cNvPr>
          <p:cNvSpPr txBox="1"/>
          <p:nvPr/>
        </p:nvSpPr>
        <p:spPr>
          <a:xfrm>
            <a:off x="449818" y="786082"/>
            <a:ext cx="2285036" cy="307777"/>
          </a:xfrm>
          <a:prstGeom prst="rect">
            <a:avLst/>
          </a:prstGeom>
          <a:noFill/>
        </p:spPr>
        <p:txBody>
          <a:bodyPr wrap="square" rtlCol="0">
            <a:spAutoFit/>
          </a:bodyPr>
          <a:lstStyle/>
          <a:p>
            <a:r>
              <a:rPr lang="en-US">
                <a:solidFill>
                  <a:srgbClr val="00B0F0"/>
                </a:solidFill>
                <a:latin typeface="Bebas Neue Pro" panose="020B0506020202050201" pitchFamily="34" charset="0"/>
              </a:rPr>
              <a:t>Folder </a:t>
            </a:r>
            <a:r>
              <a:rPr lang="en-US" b="1">
                <a:solidFill>
                  <a:srgbClr val="00B0F0"/>
                </a:solidFill>
                <a:latin typeface="Bebas Neue Pro" panose="020B0506020202050201" pitchFamily="34" charset="0"/>
              </a:rPr>
              <a:t>res/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88"/>
        <p:cNvGrpSpPr/>
        <p:nvPr/>
      </p:nvGrpSpPr>
      <p:grpSpPr>
        <a:xfrm>
          <a:off x="0" y="0"/>
          <a:ext cx="0" cy="0"/>
          <a:chOff x="0" y="0"/>
          <a:chExt cx="0" cy="0"/>
        </a:xfrm>
      </p:grpSpPr>
      <p:sp>
        <p:nvSpPr>
          <p:cNvPr id="6789" name="Google Shape;6789;p44"/>
          <p:cNvSpPr txBox="1">
            <a:spLocks noGrp="1"/>
          </p:cNvSpPr>
          <p:nvPr>
            <p:ph type="title" idx="2"/>
          </p:nvPr>
        </p:nvSpPr>
        <p:spPr>
          <a:xfrm>
            <a:off x="311700" y="1106125"/>
            <a:ext cx="8520600" cy="71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6790" name="Google Shape;6790;p44"/>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UTM Bebas" panose="02040603050506020204" pitchFamily="18" charset="0"/>
              </a:rPr>
              <a:t>Kết quả</a:t>
            </a:r>
            <a:endParaRPr sz="4000">
              <a:latin typeface="UTM Bebas" panose="02040603050506020204" pitchFamily="18" charset="0"/>
            </a:endParaRPr>
          </a:p>
        </p:txBody>
      </p:sp>
      <p:grpSp>
        <p:nvGrpSpPr>
          <p:cNvPr id="6792" name="Google Shape;6792;p44"/>
          <p:cNvGrpSpPr/>
          <p:nvPr/>
        </p:nvGrpSpPr>
        <p:grpSpPr>
          <a:xfrm>
            <a:off x="8051338" y="2622667"/>
            <a:ext cx="263998" cy="263956"/>
            <a:chOff x="1031000" y="3038742"/>
            <a:chExt cx="263998" cy="263956"/>
          </a:xfrm>
        </p:grpSpPr>
        <p:sp>
          <p:nvSpPr>
            <p:cNvPr id="6793" name="Google Shape;6793;p44"/>
            <p:cNvSpPr/>
            <p:nvPr/>
          </p:nvSpPr>
          <p:spPr>
            <a:xfrm>
              <a:off x="1031000" y="3170721"/>
              <a:ext cx="148521" cy="131977"/>
            </a:xfrm>
            <a:custGeom>
              <a:avLst/>
              <a:gdLst/>
              <a:ahLst/>
              <a:cxnLst/>
              <a:rect l="l" t="t" r="r" b="b"/>
              <a:pathLst>
                <a:path w="3573" h="3175" extrusionOk="0">
                  <a:moveTo>
                    <a:pt x="1" y="1"/>
                  </a:moveTo>
                  <a:lnTo>
                    <a:pt x="1" y="3175"/>
                  </a:lnTo>
                  <a:lnTo>
                    <a:pt x="3573" y="3175"/>
                  </a:lnTo>
                  <a:lnTo>
                    <a:pt x="357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44"/>
            <p:cNvSpPr/>
            <p:nvPr/>
          </p:nvSpPr>
          <p:spPr>
            <a:xfrm>
              <a:off x="1031000" y="3038742"/>
              <a:ext cx="148521" cy="132018"/>
            </a:xfrm>
            <a:custGeom>
              <a:avLst/>
              <a:gdLst/>
              <a:ahLst/>
              <a:cxnLst/>
              <a:rect l="l" t="t" r="r" b="b"/>
              <a:pathLst>
                <a:path w="3573" h="3176" extrusionOk="0">
                  <a:moveTo>
                    <a:pt x="1" y="0"/>
                  </a:moveTo>
                  <a:lnTo>
                    <a:pt x="1" y="3176"/>
                  </a:lnTo>
                  <a:lnTo>
                    <a:pt x="3573" y="3176"/>
                  </a:lnTo>
                  <a:lnTo>
                    <a:pt x="357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44"/>
            <p:cNvSpPr/>
            <p:nvPr/>
          </p:nvSpPr>
          <p:spPr>
            <a:xfrm>
              <a:off x="1179482" y="3170721"/>
              <a:ext cx="115516" cy="131977"/>
            </a:xfrm>
            <a:custGeom>
              <a:avLst/>
              <a:gdLst/>
              <a:ahLst/>
              <a:cxnLst/>
              <a:rect l="l" t="t" r="r" b="b"/>
              <a:pathLst>
                <a:path w="2779" h="3175" extrusionOk="0">
                  <a:moveTo>
                    <a:pt x="1" y="1"/>
                  </a:moveTo>
                  <a:lnTo>
                    <a:pt x="1" y="3175"/>
                  </a:lnTo>
                  <a:lnTo>
                    <a:pt x="2779" y="3175"/>
                  </a:lnTo>
                  <a:lnTo>
                    <a:pt x="277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44"/>
            <p:cNvSpPr/>
            <p:nvPr/>
          </p:nvSpPr>
          <p:spPr>
            <a:xfrm>
              <a:off x="1179482" y="3038742"/>
              <a:ext cx="115516" cy="132018"/>
            </a:xfrm>
            <a:custGeom>
              <a:avLst/>
              <a:gdLst/>
              <a:ahLst/>
              <a:cxnLst/>
              <a:rect l="l" t="t" r="r" b="b"/>
              <a:pathLst>
                <a:path w="2779" h="3176" extrusionOk="0">
                  <a:moveTo>
                    <a:pt x="1" y="0"/>
                  </a:moveTo>
                  <a:lnTo>
                    <a:pt x="1" y="3176"/>
                  </a:lnTo>
                  <a:lnTo>
                    <a:pt x="2779" y="3176"/>
                  </a:lnTo>
                  <a:lnTo>
                    <a:pt x="277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44"/>
          <p:cNvGrpSpPr/>
          <p:nvPr/>
        </p:nvGrpSpPr>
        <p:grpSpPr>
          <a:xfrm>
            <a:off x="8051338" y="2195842"/>
            <a:ext cx="263998" cy="263956"/>
            <a:chOff x="1031000" y="3038742"/>
            <a:chExt cx="263998" cy="263956"/>
          </a:xfrm>
        </p:grpSpPr>
        <p:sp>
          <p:nvSpPr>
            <p:cNvPr id="6798" name="Google Shape;6798;p44"/>
            <p:cNvSpPr/>
            <p:nvPr/>
          </p:nvSpPr>
          <p:spPr>
            <a:xfrm>
              <a:off x="1031000" y="3170721"/>
              <a:ext cx="148521" cy="131977"/>
            </a:xfrm>
            <a:custGeom>
              <a:avLst/>
              <a:gdLst/>
              <a:ahLst/>
              <a:cxnLst/>
              <a:rect l="l" t="t" r="r" b="b"/>
              <a:pathLst>
                <a:path w="3573" h="3175" extrusionOk="0">
                  <a:moveTo>
                    <a:pt x="1" y="1"/>
                  </a:moveTo>
                  <a:lnTo>
                    <a:pt x="1" y="3175"/>
                  </a:lnTo>
                  <a:lnTo>
                    <a:pt x="3573" y="3175"/>
                  </a:lnTo>
                  <a:lnTo>
                    <a:pt x="357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44"/>
            <p:cNvSpPr/>
            <p:nvPr/>
          </p:nvSpPr>
          <p:spPr>
            <a:xfrm>
              <a:off x="1031000" y="3038742"/>
              <a:ext cx="148521" cy="132018"/>
            </a:xfrm>
            <a:custGeom>
              <a:avLst/>
              <a:gdLst/>
              <a:ahLst/>
              <a:cxnLst/>
              <a:rect l="l" t="t" r="r" b="b"/>
              <a:pathLst>
                <a:path w="3573" h="3176" extrusionOk="0">
                  <a:moveTo>
                    <a:pt x="1" y="0"/>
                  </a:moveTo>
                  <a:lnTo>
                    <a:pt x="1" y="3176"/>
                  </a:lnTo>
                  <a:lnTo>
                    <a:pt x="3573" y="3176"/>
                  </a:lnTo>
                  <a:lnTo>
                    <a:pt x="357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44"/>
            <p:cNvSpPr/>
            <p:nvPr/>
          </p:nvSpPr>
          <p:spPr>
            <a:xfrm>
              <a:off x="1179482" y="3170721"/>
              <a:ext cx="115516" cy="131977"/>
            </a:xfrm>
            <a:custGeom>
              <a:avLst/>
              <a:gdLst/>
              <a:ahLst/>
              <a:cxnLst/>
              <a:rect l="l" t="t" r="r" b="b"/>
              <a:pathLst>
                <a:path w="2779" h="3175" extrusionOk="0">
                  <a:moveTo>
                    <a:pt x="1" y="1"/>
                  </a:moveTo>
                  <a:lnTo>
                    <a:pt x="1" y="3175"/>
                  </a:lnTo>
                  <a:lnTo>
                    <a:pt x="2779" y="3175"/>
                  </a:lnTo>
                  <a:lnTo>
                    <a:pt x="277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44"/>
            <p:cNvSpPr/>
            <p:nvPr/>
          </p:nvSpPr>
          <p:spPr>
            <a:xfrm>
              <a:off x="1179482" y="3038742"/>
              <a:ext cx="115516" cy="132018"/>
            </a:xfrm>
            <a:custGeom>
              <a:avLst/>
              <a:gdLst/>
              <a:ahLst/>
              <a:cxnLst/>
              <a:rect l="l" t="t" r="r" b="b"/>
              <a:pathLst>
                <a:path w="2779" h="3176" extrusionOk="0">
                  <a:moveTo>
                    <a:pt x="1" y="0"/>
                  </a:moveTo>
                  <a:lnTo>
                    <a:pt x="1" y="3176"/>
                  </a:lnTo>
                  <a:lnTo>
                    <a:pt x="2779" y="3176"/>
                  </a:lnTo>
                  <a:lnTo>
                    <a:pt x="277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44"/>
          <p:cNvGrpSpPr/>
          <p:nvPr/>
        </p:nvGrpSpPr>
        <p:grpSpPr>
          <a:xfrm>
            <a:off x="8051338" y="1769017"/>
            <a:ext cx="263998" cy="263956"/>
            <a:chOff x="1031000" y="3038742"/>
            <a:chExt cx="263998" cy="263956"/>
          </a:xfrm>
        </p:grpSpPr>
        <p:sp>
          <p:nvSpPr>
            <p:cNvPr id="6803" name="Google Shape;6803;p44"/>
            <p:cNvSpPr/>
            <p:nvPr/>
          </p:nvSpPr>
          <p:spPr>
            <a:xfrm>
              <a:off x="1031000" y="3170721"/>
              <a:ext cx="148521" cy="131977"/>
            </a:xfrm>
            <a:custGeom>
              <a:avLst/>
              <a:gdLst/>
              <a:ahLst/>
              <a:cxnLst/>
              <a:rect l="l" t="t" r="r" b="b"/>
              <a:pathLst>
                <a:path w="3573" h="3175" extrusionOk="0">
                  <a:moveTo>
                    <a:pt x="1" y="1"/>
                  </a:moveTo>
                  <a:lnTo>
                    <a:pt x="1" y="3175"/>
                  </a:lnTo>
                  <a:lnTo>
                    <a:pt x="3573" y="3175"/>
                  </a:lnTo>
                  <a:lnTo>
                    <a:pt x="357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44"/>
            <p:cNvSpPr/>
            <p:nvPr/>
          </p:nvSpPr>
          <p:spPr>
            <a:xfrm>
              <a:off x="1031000" y="3038742"/>
              <a:ext cx="148521" cy="132018"/>
            </a:xfrm>
            <a:custGeom>
              <a:avLst/>
              <a:gdLst/>
              <a:ahLst/>
              <a:cxnLst/>
              <a:rect l="l" t="t" r="r" b="b"/>
              <a:pathLst>
                <a:path w="3573" h="3176" extrusionOk="0">
                  <a:moveTo>
                    <a:pt x="1" y="0"/>
                  </a:moveTo>
                  <a:lnTo>
                    <a:pt x="1" y="3176"/>
                  </a:lnTo>
                  <a:lnTo>
                    <a:pt x="3573" y="3176"/>
                  </a:lnTo>
                  <a:lnTo>
                    <a:pt x="357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44"/>
            <p:cNvSpPr/>
            <p:nvPr/>
          </p:nvSpPr>
          <p:spPr>
            <a:xfrm>
              <a:off x="1179482" y="3170721"/>
              <a:ext cx="115516" cy="131977"/>
            </a:xfrm>
            <a:custGeom>
              <a:avLst/>
              <a:gdLst/>
              <a:ahLst/>
              <a:cxnLst/>
              <a:rect l="l" t="t" r="r" b="b"/>
              <a:pathLst>
                <a:path w="2779" h="3175" extrusionOk="0">
                  <a:moveTo>
                    <a:pt x="1" y="1"/>
                  </a:moveTo>
                  <a:lnTo>
                    <a:pt x="1" y="3175"/>
                  </a:lnTo>
                  <a:lnTo>
                    <a:pt x="2779" y="3175"/>
                  </a:lnTo>
                  <a:lnTo>
                    <a:pt x="277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44"/>
            <p:cNvSpPr/>
            <p:nvPr/>
          </p:nvSpPr>
          <p:spPr>
            <a:xfrm>
              <a:off x="1179482" y="3038742"/>
              <a:ext cx="115516" cy="132018"/>
            </a:xfrm>
            <a:custGeom>
              <a:avLst/>
              <a:gdLst/>
              <a:ahLst/>
              <a:cxnLst/>
              <a:rect l="l" t="t" r="r" b="b"/>
              <a:pathLst>
                <a:path w="2779" h="3176" extrusionOk="0">
                  <a:moveTo>
                    <a:pt x="1" y="0"/>
                  </a:moveTo>
                  <a:lnTo>
                    <a:pt x="1" y="3176"/>
                  </a:lnTo>
                  <a:lnTo>
                    <a:pt x="2779" y="3176"/>
                  </a:lnTo>
                  <a:lnTo>
                    <a:pt x="277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44"/>
          <p:cNvGrpSpPr/>
          <p:nvPr/>
        </p:nvGrpSpPr>
        <p:grpSpPr>
          <a:xfrm>
            <a:off x="8029241" y="154008"/>
            <a:ext cx="264001" cy="226285"/>
            <a:chOff x="753950" y="238125"/>
            <a:chExt cx="6111125" cy="5238075"/>
          </a:xfrm>
        </p:grpSpPr>
        <p:sp>
          <p:nvSpPr>
            <p:cNvPr id="6808" name="Google Shape;6808;p44"/>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44"/>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44"/>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44"/>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44"/>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44"/>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44"/>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44"/>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44"/>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44"/>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44"/>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44"/>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44"/>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44"/>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44"/>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44"/>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44"/>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44"/>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44"/>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44"/>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44"/>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44"/>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44"/>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4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4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4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4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44"/>
          <p:cNvGrpSpPr/>
          <p:nvPr/>
        </p:nvGrpSpPr>
        <p:grpSpPr>
          <a:xfrm>
            <a:off x="8365321" y="154008"/>
            <a:ext cx="264001" cy="226285"/>
            <a:chOff x="753950" y="238125"/>
            <a:chExt cx="6111125" cy="5238075"/>
          </a:xfrm>
        </p:grpSpPr>
        <p:sp>
          <p:nvSpPr>
            <p:cNvPr id="6836" name="Google Shape;6836;p44"/>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44"/>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44"/>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44"/>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44"/>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44"/>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44"/>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44"/>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44"/>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44"/>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44"/>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44"/>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44"/>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44"/>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44"/>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44"/>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44"/>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44"/>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44"/>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44"/>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44"/>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44"/>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44"/>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4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4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4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4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3" name="Google Shape;6863;p44"/>
          <p:cNvGrpSpPr/>
          <p:nvPr/>
        </p:nvGrpSpPr>
        <p:grpSpPr>
          <a:xfrm>
            <a:off x="8701401" y="154008"/>
            <a:ext cx="264001" cy="226285"/>
            <a:chOff x="753950" y="238125"/>
            <a:chExt cx="6111125" cy="5238075"/>
          </a:xfrm>
        </p:grpSpPr>
        <p:sp>
          <p:nvSpPr>
            <p:cNvPr id="6864" name="Google Shape;6864;p44"/>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44"/>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44"/>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44"/>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44"/>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44"/>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44"/>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44"/>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44"/>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44"/>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44"/>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44"/>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44"/>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44"/>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44"/>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44"/>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44"/>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44"/>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44"/>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44"/>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44"/>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44"/>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44"/>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4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4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4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4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891" name="Google Shape;6891;p44">
            <a:hlinkClick r:id="rId3" action="ppaction://hlinksldjump"/>
          </p:cNvPr>
          <p:cNvPicPr preferRelativeResize="0"/>
          <p:nvPr/>
        </p:nvPicPr>
        <p:blipFill>
          <a:blip r:embed="rId4">
            <a:alphaModFix/>
          </a:blip>
          <a:stretch>
            <a:fillRect/>
          </a:stretch>
        </p:blipFill>
        <p:spPr>
          <a:xfrm>
            <a:off x="8691664" y="567377"/>
            <a:ext cx="283464" cy="172844"/>
          </a:xfrm>
          <a:prstGeom prst="rect">
            <a:avLst/>
          </a:prstGeom>
          <a:noFill/>
          <a:ln>
            <a:noFill/>
          </a:ln>
        </p:spPr>
      </p:pic>
      <p:pic>
        <p:nvPicPr>
          <p:cNvPr id="6892" name="Google Shape;6892;p44">
            <a:hlinkClick r:id="rId5" action="ppaction://hlinksldjump"/>
          </p:cNvPr>
          <p:cNvPicPr preferRelativeResize="0"/>
          <p:nvPr/>
        </p:nvPicPr>
        <p:blipFill>
          <a:blip r:embed="rId6">
            <a:alphaModFix/>
          </a:blip>
          <a:stretch>
            <a:fillRect/>
          </a:stretch>
        </p:blipFill>
        <p:spPr>
          <a:xfrm>
            <a:off x="8383025" y="539500"/>
            <a:ext cx="228600" cy="228600"/>
          </a:xfrm>
          <a:prstGeom prst="rect">
            <a:avLst/>
          </a:prstGeom>
          <a:noFill/>
          <a:ln>
            <a:noFill/>
          </a:ln>
        </p:spPr>
      </p:pic>
      <p:pic>
        <p:nvPicPr>
          <p:cNvPr id="6893" name="Google Shape;6893;p44">
            <a:hlinkClick r:id="rId7" action="ppaction://hlinksldjump"/>
          </p:cNvPr>
          <p:cNvPicPr preferRelativeResize="0"/>
          <p:nvPr/>
        </p:nvPicPr>
        <p:blipFill>
          <a:blip r:embed="rId4">
            <a:alphaModFix/>
          </a:blip>
          <a:stretch>
            <a:fillRect/>
          </a:stretch>
        </p:blipFill>
        <p:spPr>
          <a:xfrm flipH="1">
            <a:off x="8029239" y="567377"/>
            <a:ext cx="283464" cy="1728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789"/>
                                        </p:tgtEl>
                                        <p:attrNameLst>
                                          <p:attrName>style.visibility</p:attrName>
                                        </p:attrNameLst>
                                      </p:cBhvr>
                                      <p:to>
                                        <p:strVal val="visible"/>
                                      </p:to>
                                    </p:set>
                                    <p:anim calcmode="lin" valueType="num">
                                      <p:cBhvr additive="base">
                                        <p:cTn id="7" dur="1000"/>
                                        <p:tgtEl>
                                          <p:spTgt spid="6789"/>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6790"/>
                                        </p:tgtEl>
                                        <p:attrNameLst>
                                          <p:attrName>style.visibility</p:attrName>
                                        </p:attrNameLst>
                                      </p:cBhvr>
                                      <p:to>
                                        <p:strVal val="visible"/>
                                      </p:to>
                                    </p:set>
                                    <p:anim calcmode="lin" valueType="num">
                                      <p:cBhvr additive="base">
                                        <p:cTn id="10" dur="1000"/>
                                        <p:tgtEl>
                                          <p:spTgt spid="67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97"/>
        <p:cNvGrpSpPr/>
        <p:nvPr/>
      </p:nvGrpSpPr>
      <p:grpSpPr>
        <a:xfrm>
          <a:off x="0" y="0"/>
          <a:ext cx="0" cy="0"/>
          <a:chOff x="0" y="0"/>
          <a:chExt cx="0" cy="0"/>
        </a:xfrm>
      </p:grpSpPr>
      <p:sp>
        <p:nvSpPr>
          <p:cNvPr id="6898" name="Google Shape;6898;p45"/>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latin typeface="UTM Bebas" panose="02040603050506020204" pitchFamily="18" charset="0"/>
              </a:rPr>
              <a:t>V. Kết Quả</a:t>
            </a:r>
            <a:endParaRPr sz="3200">
              <a:latin typeface="UTM Bebas" panose="02040603050506020204" pitchFamily="18" charset="0"/>
            </a:endParaRPr>
          </a:p>
        </p:txBody>
      </p:sp>
      <p:grpSp>
        <p:nvGrpSpPr>
          <p:cNvPr id="6903" name="Google Shape;6903;p45"/>
          <p:cNvGrpSpPr/>
          <p:nvPr/>
        </p:nvGrpSpPr>
        <p:grpSpPr>
          <a:xfrm rot="-5400000">
            <a:off x="3315106" y="535371"/>
            <a:ext cx="242781" cy="161857"/>
            <a:chOff x="2500050" y="3730175"/>
            <a:chExt cx="2619000" cy="1746025"/>
          </a:xfrm>
        </p:grpSpPr>
        <p:sp>
          <p:nvSpPr>
            <p:cNvPr id="6904" name="Google Shape;6904;p45"/>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45"/>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45"/>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45"/>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45"/>
          <p:cNvGrpSpPr/>
          <p:nvPr/>
        </p:nvGrpSpPr>
        <p:grpSpPr>
          <a:xfrm rot="5400000">
            <a:off x="5586115" y="535371"/>
            <a:ext cx="242781" cy="161857"/>
            <a:chOff x="2500050" y="3730175"/>
            <a:chExt cx="2619000" cy="1746025"/>
          </a:xfrm>
        </p:grpSpPr>
        <p:sp>
          <p:nvSpPr>
            <p:cNvPr id="6909" name="Google Shape;6909;p45"/>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45"/>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45"/>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45"/>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87B40AE1-58E8-79CC-F60E-868C6422D7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224" y="1277159"/>
            <a:ext cx="2538307" cy="1413491"/>
          </a:xfrm>
          <a:prstGeom prst="rect">
            <a:avLst/>
          </a:prstGeom>
        </p:spPr>
      </p:pic>
      <p:pic>
        <p:nvPicPr>
          <p:cNvPr id="3" name="Picture 2">
            <a:extLst>
              <a:ext uri="{FF2B5EF4-FFF2-40B4-BE49-F238E27FC236}">
                <a16:creationId xmlns:a16="http://schemas.microsoft.com/office/drawing/2014/main" id="{CDEF5B8D-2123-33D4-7E17-B931E40045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96443" y="1277159"/>
            <a:ext cx="2551113" cy="1420427"/>
          </a:xfrm>
          <a:prstGeom prst="rect">
            <a:avLst/>
          </a:prstGeom>
        </p:spPr>
      </p:pic>
      <p:sp>
        <p:nvSpPr>
          <p:cNvPr id="4" name="Text Box 1">
            <a:extLst>
              <a:ext uri="{FF2B5EF4-FFF2-40B4-BE49-F238E27FC236}">
                <a16:creationId xmlns:a16="http://schemas.microsoft.com/office/drawing/2014/main" id="{85D85E44-AE80-C3BE-FCFC-DB0E4D1C2494}"/>
              </a:ext>
            </a:extLst>
          </p:cNvPr>
          <p:cNvSpPr txBox="1"/>
          <p:nvPr/>
        </p:nvSpPr>
        <p:spPr>
          <a:xfrm>
            <a:off x="372224" y="2801343"/>
            <a:ext cx="2538307" cy="169277"/>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Màn hình chính</a:t>
            </a:r>
          </a:p>
        </p:txBody>
      </p:sp>
      <p:sp>
        <p:nvSpPr>
          <p:cNvPr id="5" name="Text Box 1">
            <a:extLst>
              <a:ext uri="{FF2B5EF4-FFF2-40B4-BE49-F238E27FC236}">
                <a16:creationId xmlns:a16="http://schemas.microsoft.com/office/drawing/2014/main" id="{09521E03-7C08-FE10-5635-782BD6699DA4}"/>
              </a:ext>
            </a:extLst>
          </p:cNvPr>
          <p:cNvSpPr txBox="1"/>
          <p:nvPr/>
        </p:nvSpPr>
        <p:spPr>
          <a:xfrm>
            <a:off x="3296443" y="2808280"/>
            <a:ext cx="2551113" cy="169277"/>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Menu cài đặt</a:t>
            </a:r>
          </a:p>
        </p:txBody>
      </p:sp>
      <p:pic>
        <p:nvPicPr>
          <p:cNvPr id="6" name="Picture 5">
            <a:extLst>
              <a:ext uri="{FF2B5EF4-FFF2-40B4-BE49-F238E27FC236}">
                <a16:creationId xmlns:a16="http://schemas.microsoft.com/office/drawing/2014/main" id="{0E7D15E8-8BE7-EB01-22A7-3A9240C157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67307" y="1277159"/>
            <a:ext cx="2538840" cy="1413490"/>
          </a:xfrm>
          <a:prstGeom prst="rect">
            <a:avLst/>
          </a:prstGeom>
        </p:spPr>
      </p:pic>
      <p:sp>
        <p:nvSpPr>
          <p:cNvPr id="7" name="Text Box 1">
            <a:extLst>
              <a:ext uri="{FF2B5EF4-FFF2-40B4-BE49-F238E27FC236}">
                <a16:creationId xmlns:a16="http://schemas.microsoft.com/office/drawing/2014/main" id="{9F57B230-812A-A371-27DB-63662D83AC6A}"/>
              </a:ext>
            </a:extLst>
          </p:cNvPr>
          <p:cNvSpPr txBox="1"/>
          <p:nvPr/>
        </p:nvSpPr>
        <p:spPr>
          <a:xfrm>
            <a:off x="6022175" y="2816582"/>
            <a:ext cx="2928364" cy="169277"/>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Màn hình chơi (Màn 1)</a:t>
            </a:r>
          </a:p>
        </p:txBody>
      </p:sp>
      <p:pic>
        <p:nvPicPr>
          <p:cNvPr id="8" name="Picture 7">
            <a:extLst>
              <a:ext uri="{FF2B5EF4-FFF2-40B4-BE49-F238E27FC236}">
                <a16:creationId xmlns:a16="http://schemas.microsoft.com/office/drawing/2014/main" id="{E92917D4-1606-84B5-6559-098B1566C03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96443" y="3114698"/>
            <a:ext cx="2524433" cy="1406020"/>
          </a:xfrm>
          <a:prstGeom prst="rect">
            <a:avLst/>
          </a:prstGeom>
        </p:spPr>
      </p:pic>
      <p:sp>
        <p:nvSpPr>
          <p:cNvPr id="9" name="Text Box 1">
            <a:extLst>
              <a:ext uri="{FF2B5EF4-FFF2-40B4-BE49-F238E27FC236}">
                <a16:creationId xmlns:a16="http://schemas.microsoft.com/office/drawing/2014/main" id="{377CEC08-4C3A-812C-33C3-12BC57162421}"/>
              </a:ext>
            </a:extLst>
          </p:cNvPr>
          <p:cNvSpPr txBox="1"/>
          <p:nvPr/>
        </p:nvSpPr>
        <p:spPr>
          <a:xfrm>
            <a:off x="3332004" y="4646651"/>
            <a:ext cx="2449730" cy="169277"/>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Lớp phủ khi người chơi  "hết mạng"</a:t>
            </a:r>
          </a:p>
        </p:txBody>
      </p:sp>
      <p:pic>
        <p:nvPicPr>
          <p:cNvPr id="10" name="Picture 9">
            <a:extLst>
              <a:ext uri="{FF2B5EF4-FFF2-40B4-BE49-F238E27FC236}">
                <a16:creationId xmlns:a16="http://schemas.microsoft.com/office/drawing/2014/main" id="{C1EC38B3-05A2-ECA8-2D57-3F05BB7AEDE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2224" y="3111792"/>
            <a:ext cx="2537773" cy="1413490"/>
          </a:xfrm>
          <a:prstGeom prst="rect">
            <a:avLst/>
          </a:prstGeom>
        </p:spPr>
      </p:pic>
      <p:sp>
        <p:nvSpPr>
          <p:cNvPr id="11" name="Text Box 1">
            <a:extLst>
              <a:ext uri="{FF2B5EF4-FFF2-40B4-BE49-F238E27FC236}">
                <a16:creationId xmlns:a16="http://schemas.microsoft.com/office/drawing/2014/main" id="{A0814257-864A-ECA8-FA4A-AD10460FD4AC}"/>
              </a:ext>
            </a:extLst>
          </p:cNvPr>
          <p:cNvSpPr txBox="1"/>
          <p:nvPr/>
        </p:nvSpPr>
        <p:spPr>
          <a:xfrm>
            <a:off x="372224" y="4635975"/>
            <a:ext cx="2537773" cy="169277"/>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Lớp phủ khi trò chơi tạm dừng</a:t>
            </a:r>
          </a:p>
        </p:txBody>
      </p:sp>
      <p:pic>
        <p:nvPicPr>
          <p:cNvPr id="12" name="Picture 11">
            <a:extLst>
              <a:ext uri="{FF2B5EF4-FFF2-40B4-BE49-F238E27FC236}">
                <a16:creationId xmlns:a16="http://schemas.microsoft.com/office/drawing/2014/main" id="{59081827-A03B-C538-17E5-AEC57D4EA18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7307" y="3111792"/>
            <a:ext cx="2467872" cy="1374004"/>
          </a:xfrm>
          <a:prstGeom prst="rect">
            <a:avLst/>
          </a:prstGeom>
        </p:spPr>
      </p:pic>
      <p:sp>
        <p:nvSpPr>
          <p:cNvPr id="13" name="Text Box 1">
            <a:extLst>
              <a:ext uri="{FF2B5EF4-FFF2-40B4-BE49-F238E27FC236}">
                <a16:creationId xmlns:a16="http://schemas.microsoft.com/office/drawing/2014/main" id="{4DF07C1C-B41C-3043-E587-9EDF0B596B3C}"/>
              </a:ext>
            </a:extLst>
          </p:cNvPr>
          <p:cNvSpPr txBox="1"/>
          <p:nvPr/>
        </p:nvSpPr>
        <p:spPr>
          <a:xfrm>
            <a:off x="6147463" y="4599073"/>
            <a:ext cx="2511627" cy="338554"/>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Lớp phủ khi người chơi hoàn thành trò chơi</a:t>
            </a:r>
          </a:p>
        </p:txBody>
      </p:sp>
      <p:sp>
        <p:nvSpPr>
          <p:cNvPr id="14" name="TextBox 13">
            <a:extLst>
              <a:ext uri="{FF2B5EF4-FFF2-40B4-BE49-F238E27FC236}">
                <a16:creationId xmlns:a16="http://schemas.microsoft.com/office/drawing/2014/main" id="{C4492476-9972-0193-9D35-D9CF8AB4017E}"/>
              </a:ext>
            </a:extLst>
          </p:cNvPr>
          <p:cNvSpPr txBox="1"/>
          <p:nvPr/>
        </p:nvSpPr>
        <p:spPr>
          <a:xfrm>
            <a:off x="4048934" y="835704"/>
            <a:ext cx="952505" cy="307777"/>
          </a:xfrm>
          <a:prstGeom prst="rect">
            <a:avLst/>
          </a:prstGeom>
          <a:noFill/>
        </p:spPr>
        <p:txBody>
          <a:bodyPr wrap="none" rtlCol="0">
            <a:spAutoFit/>
          </a:bodyPr>
          <a:lstStyle/>
          <a:p>
            <a:pPr algn="ctr"/>
            <a:r>
              <a:rPr lang="en-US" b="1">
                <a:solidFill>
                  <a:schemeClr val="bg1"/>
                </a:solidFill>
                <a:latin typeface="r0c0i Linotte" pitchFamily="2" charset="0"/>
              </a:rPr>
              <a:t>Giao diện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97"/>
        <p:cNvGrpSpPr/>
        <p:nvPr/>
      </p:nvGrpSpPr>
      <p:grpSpPr>
        <a:xfrm>
          <a:off x="0" y="0"/>
          <a:ext cx="0" cy="0"/>
          <a:chOff x="0" y="0"/>
          <a:chExt cx="0" cy="0"/>
        </a:xfrm>
      </p:grpSpPr>
      <p:sp>
        <p:nvSpPr>
          <p:cNvPr id="6898" name="Google Shape;6898;p45"/>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latin typeface="UTM Bebas" panose="02040603050506020204" pitchFamily="18" charset="0"/>
              </a:rPr>
              <a:t>V. Kết Quả</a:t>
            </a:r>
            <a:endParaRPr sz="3200">
              <a:latin typeface="UTM Bebas" panose="02040603050506020204" pitchFamily="18" charset="0"/>
            </a:endParaRPr>
          </a:p>
        </p:txBody>
      </p:sp>
      <p:grpSp>
        <p:nvGrpSpPr>
          <p:cNvPr id="6903" name="Google Shape;6903;p45"/>
          <p:cNvGrpSpPr/>
          <p:nvPr/>
        </p:nvGrpSpPr>
        <p:grpSpPr>
          <a:xfrm rot="-5400000">
            <a:off x="3315106" y="535371"/>
            <a:ext cx="242781" cy="161857"/>
            <a:chOff x="2500050" y="3730175"/>
            <a:chExt cx="2619000" cy="1746025"/>
          </a:xfrm>
        </p:grpSpPr>
        <p:sp>
          <p:nvSpPr>
            <p:cNvPr id="6904" name="Google Shape;6904;p45"/>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45"/>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45"/>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45"/>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45"/>
          <p:cNvGrpSpPr/>
          <p:nvPr/>
        </p:nvGrpSpPr>
        <p:grpSpPr>
          <a:xfrm rot="5400000">
            <a:off x="5586115" y="535371"/>
            <a:ext cx="242781" cy="161857"/>
            <a:chOff x="2500050" y="3730175"/>
            <a:chExt cx="2619000" cy="1746025"/>
          </a:xfrm>
        </p:grpSpPr>
        <p:sp>
          <p:nvSpPr>
            <p:cNvPr id="6909" name="Google Shape;6909;p45"/>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45"/>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45"/>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45"/>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87B40AE1-58E8-79CC-F60E-868C6422D7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9242" y="1331563"/>
            <a:ext cx="2538307" cy="1413491"/>
          </a:xfrm>
          <a:prstGeom prst="rect">
            <a:avLst/>
          </a:prstGeom>
        </p:spPr>
      </p:pic>
      <p:pic>
        <p:nvPicPr>
          <p:cNvPr id="3" name="Picture 2">
            <a:extLst>
              <a:ext uri="{FF2B5EF4-FFF2-40B4-BE49-F238E27FC236}">
                <a16:creationId xmlns:a16="http://schemas.microsoft.com/office/drawing/2014/main" id="{CDEF5B8D-2123-33D4-7E17-B931E40045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3461" y="1331563"/>
            <a:ext cx="2551113" cy="1420427"/>
          </a:xfrm>
          <a:prstGeom prst="rect">
            <a:avLst/>
          </a:prstGeom>
        </p:spPr>
      </p:pic>
      <p:sp>
        <p:nvSpPr>
          <p:cNvPr id="4" name="Text Box 1">
            <a:extLst>
              <a:ext uri="{FF2B5EF4-FFF2-40B4-BE49-F238E27FC236}">
                <a16:creationId xmlns:a16="http://schemas.microsoft.com/office/drawing/2014/main" id="{85D85E44-AE80-C3BE-FCFC-DB0E4D1C2494}"/>
              </a:ext>
            </a:extLst>
          </p:cNvPr>
          <p:cNvSpPr txBox="1"/>
          <p:nvPr/>
        </p:nvSpPr>
        <p:spPr>
          <a:xfrm>
            <a:off x="1799242" y="2855747"/>
            <a:ext cx="2538307" cy="169277"/>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Màn hình chính</a:t>
            </a:r>
          </a:p>
        </p:txBody>
      </p:sp>
      <p:sp>
        <p:nvSpPr>
          <p:cNvPr id="5" name="Text Box 1">
            <a:extLst>
              <a:ext uri="{FF2B5EF4-FFF2-40B4-BE49-F238E27FC236}">
                <a16:creationId xmlns:a16="http://schemas.microsoft.com/office/drawing/2014/main" id="{09521E03-7C08-FE10-5635-782BD6699DA4}"/>
              </a:ext>
            </a:extLst>
          </p:cNvPr>
          <p:cNvSpPr txBox="1"/>
          <p:nvPr/>
        </p:nvSpPr>
        <p:spPr>
          <a:xfrm>
            <a:off x="4723461" y="2862684"/>
            <a:ext cx="2551113" cy="169277"/>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Menu cài đặt</a:t>
            </a:r>
          </a:p>
        </p:txBody>
      </p:sp>
      <p:pic>
        <p:nvPicPr>
          <p:cNvPr id="6" name="Picture 5">
            <a:extLst>
              <a:ext uri="{FF2B5EF4-FFF2-40B4-BE49-F238E27FC236}">
                <a16:creationId xmlns:a16="http://schemas.microsoft.com/office/drawing/2014/main" id="{0E7D15E8-8BE7-EB01-22A7-3A9240C157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8716" y="3159596"/>
            <a:ext cx="2538840" cy="1413490"/>
          </a:xfrm>
          <a:prstGeom prst="rect">
            <a:avLst/>
          </a:prstGeom>
        </p:spPr>
      </p:pic>
      <p:sp>
        <p:nvSpPr>
          <p:cNvPr id="7" name="Text Box 1">
            <a:extLst>
              <a:ext uri="{FF2B5EF4-FFF2-40B4-BE49-F238E27FC236}">
                <a16:creationId xmlns:a16="http://schemas.microsoft.com/office/drawing/2014/main" id="{9F57B230-812A-A371-27DB-63662D83AC6A}"/>
              </a:ext>
            </a:extLst>
          </p:cNvPr>
          <p:cNvSpPr txBox="1"/>
          <p:nvPr/>
        </p:nvSpPr>
        <p:spPr>
          <a:xfrm>
            <a:off x="3163584" y="4699019"/>
            <a:ext cx="2928364" cy="169277"/>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Màn hình chơi (Màn 1)</a:t>
            </a:r>
          </a:p>
        </p:txBody>
      </p:sp>
      <p:sp>
        <p:nvSpPr>
          <p:cNvPr id="14" name="TextBox 13">
            <a:extLst>
              <a:ext uri="{FF2B5EF4-FFF2-40B4-BE49-F238E27FC236}">
                <a16:creationId xmlns:a16="http://schemas.microsoft.com/office/drawing/2014/main" id="{C4492476-9972-0193-9D35-D9CF8AB4017E}"/>
              </a:ext>
            </a:extLst>
          </p:cNvPr>
          <p:cNvSpPr txBox="1"/>
          <p:nvPr/>
        </p:nvSpPr>
        <p:spPr>
          <a:xfrm>
            <a:off x="4048934" y="835704"/>
            <a:ext cx="952505" cy="307777"/>
          </a:xfrm>
          <a:prstGeom prst="rect">
            <a:avLst/>
          </a:prstGeom>
          <a:noFill/>
        </p:spPr>
        <p:txBody>
          <a:bodyPr wrap="none" rtlCol="0">
            <a:spAutoFit/>
          </a:bodyPr>
          <a:lstStyle/>
          <a:p>
            <a:pPr algn="ctr"/>
            <a:r>
              <a:rPr lang="en-US" b="1">
                <a:solidFill>
                  <a:schemeClr val="bg1"/>
                </a:solidFill>
                <a:latin typeface="r0c0i Linotte" pitchFamily="2" charset="0"/>
              </a:rPr>
              <a:t>Giao diện</a:t>
            </a:r>
          </a:p>
        </p:txBody>
      </p:sp>
    </p:spTree>
    <p:extLst>
      <p:ext uri="{BB962C8B-B14F-4D97-AF65-F5344CB8AC3E}">
        <p14:creationId xmlns:p14="http://schemas.microsoft.com/office/powerpoint/2010/main" val="3294379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97"/>
        <p:cNvGrpSpPr/>
        <p:nvPr/>
      </p:nvGrpSpPr>
      <p:grpSpPr>
        <a:xfrm>
          <a:off x="0" y="0"/>
          <a:ext cx="0" cy="0"/>
          <a:chOff x="0" y="0"/>
          <a:chExt cx="0" cy="0"/>
        </a:xfrm>
      </p:grpSpPr>
      <p:sp>
        <p:nvSpPr>
          <p:cNvPr id="6898" name="Google Shape;6898;p45"/>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latin typeface="UTM Bebas" panose="02040603050506020204" pitchFamily="18" charset="0"/>
              </a:rPr>
              <a:t>V. Kết Quả</a:t>
            </a:r>
            <a:endParaRPr sz="3200">
              <a:latin typeface="UTM Bebas" panose="02040603050506020204" pitchFamily="18" charset="0"/>
            </a:endParaRPr>
          </a:p>
        </p:txBody>
      </p:sp>
      <p:grpSp>
        <p:nvGrpSpPr>
          <p:cNvPr id="6903" name="Google Shape;6903;p45"/>
          <p:cNvGrpSpPr/>
          <p:nvPr/>
        </p:nvGrpSpPr>
        <p:grpSpPr>
          <a:xfrm rot="-5400000">
            <a:off x="3315106" y="535371"/>
            <a:ext cx="242781" cy="161857"/>
            <a:chOff x="2500050" y="3730175"/>
            <a:chExt cx="2619000" cy="1746025"/>
          </a:xfrm>
        </p:grpSpPr>
        <p:sp>
          <p:nvSpPr>
            <p:cNvPr id="6904" name="Google Shape;6904;p45"/>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45"/>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45"/>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45"/>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45"/>
          <p:cNvGrpSpPr/>
          <p:nvPr/>
        </p:nvGrpSpPr>
        <p:grpSpPr>
          <a:xfrm rot="5400000">
            <a:off x="5586115" y="535371"/>
            <a:ext cx="242781" cy="161857"/>
            <a:chOff x="2500050" y="3730175"/>
            <a:chExt cx="2619000" cy="1746025"/>
          </a:xfrm>
        </p:grpSpPr>
        <p:sp>
          <p:nvSpPr>
            <p:cNvPr id="6909" name="Google Shape;6909;p45"/>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45"/>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45"/>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45"/>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E92917D4-1606-84B5-6559-098B1566C0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8879" y="1328698"/>
            <a:ext cx="2524433" cy="1406020"/>
          </a:xfrm>
          <a:prstGeom prst="rect">
            <a:avLst/>
          </a:prstGeom>
        </p:spPr>
      </p:pic>
      <p:sp>
        <p:nvSpPr>
          <p:cNvPr id="9" name="Text Box 1">
            <a:extLst>
              <a:ext uri="{FF2B5EF4-FFF2-40B4-BE49-F238E27FC236}">
                <a16:creationId xmlns:a16="http://schemas.microsoft.com/office/drawing/2014/main" id="{377CEC08-4C3A-812C-33C3-12BC57162421}"/>
              </a:ext>
            </a:extLst>
          </p:cNvPr>
          <p:cNvSpPr txBox="1"/>
          <p:nvPr/>
        </p:nvSpPr>
        <p:spPr>
          <a:xfrm>
            <a:off x="4814440" y="2860651"/>
            <a:ext cx="2449730" cy="169277"/>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Lớp phủ khi người chơi  "hết mạng"</a:t>
            </a:r>
          </a:p>
        </p:txBody>
      </p:sp>
      <p:pic>
        <p:nvPicPr>
          <p:cNvPr id="10" name="Picture 9">
            <a:extLst>
              <a:ext uri="{FF2B5EF4-FFF2-40B4-BE49-F238E27FC236}">
                <a16:creationId xmlns:a16="http://schemas.microsoft.com/office/drawing/2014/main" id="{C1EC38B3-05A2-ECA8-2D57-3F05BB7AED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4660" y="1325792"/>
            <a:ext cx="2537773" cy="1413490"/>
          </a:xfrm>
          <a:prstGeom prst="rect">
            <a:avLst/>
          </a:prstGeom>
        </p:spPr>
      </p:pic>
      <p:sp>
        <p:nvSpPr>
          <p:cNvPr id="11" name="Text Box 1">
            <a:extLst>
              <a:ext uri="{FF2B5EF4-FFF2-40B4-BE49-F238E27FC236}">
                <a16:creationId xmlns:a16="http://schemas.microsoft.com/office/drawing/2014/main" id="{A0814257-864A-ECA8-FA4A-AD10460FD4AC}"/>
              </a:ext>
            </a:extLst>
          </p:cNvPr>
          <p:cNvSpPr txBox="1"/>
          <p:nvPr/>
        </p:nvSpPr>
        <p:spPr>
          <a:xfrm>
            <a:off x="1854660" y="2849975"/>
            <a:ext cx="2537773" cy="169277"/>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Lớp phủ khi trò chơi tạm dừng</a:t>
            </a:r>
          </a:p>
        </p:txBody>
      </p:sp>
      <p:pic>
        <p:nvPicPr>
          <p:cNvPr id="12" name="Picture 11">
            <a:extLst>
              <a:ext uri="{FF2B5EF4-FFF2-40B4-BE49-F238E27FC236}">
                <a16:creationId xmlns:a16="http://schemas.microsoft.com/office/drawing/2014/main" id="{59081827-A03B-C538-17E5-AEC57D4EA1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74504" y="3193665"/>
            <a:ext cx="2467872" cy="1374004"/>
          </a:xfrm>
          <a:prstGeom prst="rect">
            <a:avLst/>
          </a:prstGeom>
        </p:spPr>
      </p:pic>
      <p:sp>
        <p:nvSpPr>
          <p:cNvPr id="13" name="Text Box 1">
            <a:extLst>
              <a:ext uri="{FF2B5EF4-FFF2-40B4-BE49-F238E27FC236}">
                <a16:creationId xmlns:a16="http://schemas.microsoft.com/office/drawing/2014/main" id="{4DF07C1C-B41C-3043-E587-9EDF0B596B3C}"/>
              </a:ext>
            </a:extLst>
          </p:cNvPr>
          <p:cNvSpPr txBox="1"/>
          <p:nvPr/>
        </p:nvSpPr>
        <p:spPr>
          <a:xfrm>
            <a:off x="1854660" y="4680946"/>
            <a:ext cx="2511627" cy="338554"/>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Lớp phủ khi người chơi hoàn thành trò chơi</a:t>
            </a:r>
          </a:p>
        </p:txBody>
      </p:sp>
      <p:sp>
        <p:nvSpPr>
          <p:cNvPr id="14" name="TextBox 13">
            <a:extLst>
              <a:ext uri="{FF2B5EF4-FFF2-40B4-BE49-F238E27FC236}">
                <a16:creationId xmlns:a16="http://schemas.microsoft.com/office/drawing/2014/main" id="{C4492476-9972-0193-9D35-D9CF8AB4017E}"/>
              </a:ext>
            </a:extLst>
          </p:cNvPr>
          <p:cNvSpPr txBox="1"/>
          <p:nvPr/>
        </p:nvSpPr>
        <p:spPr>
          <a:xfrm>
            <a:off x="4048934" y="835704"/>
            <a:ext cx="952505" cy="307777"/>
          </a:xfrm>
          <a:prstGeom prst="rect">
            <a:avLst/>
          </a:prstGeom>
          <a:noFill/>
        </p:spPr>
        <p:txBody>
          <a:bodyPr wrap="none" rtlCol="0">
            <a:spAutoFit/>
          </a:bodyPr>
          <a:lstStyle/>
          <a:p>
            <a:pPr algn="ctr"/>
            <a:r>
              <a:rPr lang="en-US" b="1">
                <a:solidFill>
                  <a:schemeClr val="bg1"/>
                </a:solidFill>
                <a:latin typeface="r0c0i Linotte" pitchFamily="2" charset="0"/>
              </a:rPr>
              <a:t>Giao diện</a:t>
            </a:r>
          </a:p>
        </p:txBody>
      </p:sp>
      <p:pic>
        <p:nvPicPr>
          <p:cNvPr id="15" name="Picture 14">
            <a:extLst>
              <a:ext uri="{FF2B5EF4-FFF2-40B4-BE49-F238E27FC236}">
                <a16:creationId xmlns:a16="http://schemas.microsoft.com/office/drawing/2014/main" id="{FF896274-241E-2AEC-DA88-D3BBBE616BD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77715" y="3177601"/>
            <a:ext cx="2511627" cy="1398815"/>
          </a:xfrm>
          <a:prstGeom prst="rect">
            <a:avLst/>
          </a:prstGeom>
        </p:spPr>
      </p:pic>
      <p:sp>
        <p:nvSpPr>
          <p:cNvPr id="16" name="Text Box 1">
            <a:extLst>
              <a:ext uri="{FF2B5EF4-FFF2-40B4-BE49-F238E27FC236}">
                <a16:creationId xmlns:a16="http://schemas.microsoft.com/office/drawing/2014/main" id="{11E06162-82FB-C7D7-2FBC-2FB88B340341}"/>
              </a:ext>
            </a:extLst>
          </p:cNvPr>
          <p:cNvSpPr txBox="1"/>
          <p:nvPr/>
        </p:nvSpPr>
        <p:spPr>
          <a:xfrm>
            <a:off x="4668730" y="4694206"/>
            <a:ext cx="2729598" cy="169277"/>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Màn hình hội thoại giữa người chơi và NPC</a:t>
            </a:r>
          </a:p>
        </p:txBody>
      </p:sp>
    </p:spTree>
    <p:extLst>
      <p:ext uri="{BB962C8B-B14F-4D97-AF65-F5344CB8AC3E}">
        <p14:creationId xmlns:p14="http://schemas.microsoft.com/office/powerpoint/2010/main" val="2488195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accent6"/>
        </a:solidFill>
        <a:effectLst/>
      </p:bgPr>
    </p:bg>
    <p:spTree>
      <p:nvGrpSpPr>
        <p:cNvPr id="1" name="Shape 5599"/>
        <p:cNvGrpSpPr/>
        <p:nvPr/>
      </p:nvGrpSpPr>
      <p:grpSpPr>
        <a:xfrm>
          <a:off x="0" y="0"/>
          <a:ext cx="0" cy="0"/>
          <a:chOff x="0" y="0"/>
          <a:chExt cx="0" cy="0"/>
        </a:xfrm>
      </p:grpSpPr>
      <p:sp>
        <p:nvSpPr>
          <p:cNvPr id="5600" name="Google Shape;5600;p31"/>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latin typeface="UTM Bebas" panose="02040603050506020204" pitchFamily="18" charset="0"/>
              </a:rPr>
              <a:t>MỤC LỤC</a:t>
            </a:r>
            <a:endParaRPr sz="3200">
              <a:latin typeface="UTM Bebas" panose="02040603050506020204" pitchFamily="18" charset="0"/>
            </a:endParaRPr>
          </a:p>
        </p:txBody>
      </p:sp>
      <p:grpSp>
        <p:nvGrpSpPr>
          <p:cNvPr id="5601" name="Google Shape;5601;p31"/>
          <p:cNvGrpSpPr/>
          <p:nvPr/>
        </p:nvGrpSpPr>
        <p:grpSpPr>
          <a:xfrm rot="-5400000">
            <a:off x="3436501" y="575836"/>
            <a:ext cx="242781" cy="161857"/>
            <a:chOff x="2500050" y="3730175"/>
            <a:chExt cx="2619000" cy="1746025"/>
          </a:xfrm>
        </p:grpSpPr>
        <p:sp>
          <p:nvSpPr>
            <p:cNvPr id="5602" name="Google Shape;5602;p31"/>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31"/>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31"/>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31"/>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31"/>
          <p:cNvGrpSpPr/>
          <p:nvPr/>
        </p:nvGrpSpPr>
        <p:grpSpPr>
          <a:xfrm rot="5400000">
            <a:off x="5383791" y="575836"/>
            <a:ext cx="242781" cy="161857"/>
            <a:chOff x="2500050" y="3730175"/>
            <a:chExt cx="2619000" cy="1746025"/>
          </a:xfrm>
        </p:grpSpPr>
        <p:sp>
          <p:nvSpPr>
            <p:cNvPr id="5607" name="Google Shape;5607;p31"/>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31"/>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31"/>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31"/>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1" name="Google Shape;5611;p31">
            <a:hlinkClick r:id="rId3" action="ppaction://hlinksldjump"/>
          </p:cNvPr>
          <p:cNvSpPr txBox="1">
            <a:spLocks noGrp="1"/>
          </p:cNvSpPr>
          <p:nvPr>
            <p:ph type="title" idx="2"/>
          </p:nvPr>
        </p:nvSpPr>
        <p:spPr>
          <a:xfrm>
            <a:off x="1148450" y="1397525"/>
            <a:ext cx="30888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latin typeface="UTM Bebas" panose="02040603050506020204" pitchFamily="18" charset="0"/>
              </a:rPr>
              <a:t>I. Khái niệm</a:t>
            </a:r>
            <a:endParaRPr sz="2400">
              <a:latin typeface="UTM Bebas" panose="02040603050506020204" pitchFamily="18" charset="0"/>
            </a:endParaRPr>
          </a:p>
        </p:txBody>
      </p:sp>
      <p:sp>
        <p:nvSpPr>
          <p:cNvPr id="5612" name="Google Shape;5612;p31"/>
          <p:cNvSpPr txBox="1">
            <a:spLocks noGrp="1"/>
          </p:cNvSpPr>
          <p:nvPr>
            <p:ph type="subTitle" idx="1"/>
          </p:nvPr>
        </p:nvSpPr>
        <p:spPr>
          <a:xfrm>
            <a:off x="1148450" y="1657334"/>
            <a:ext cx="30888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r0c0i Linotte" pitchFamily="2" charset="0"/>
              </a:rPr>
              <a:t>Khái niệm và việc triển khai một trò chơi đi cảnh</a:t>
            </a:r>
            <a:endParaRPr>
              <a:latin typeface="r0c0i Linotte" pitchFamily="2" charset="0"/>
            </a:endParaRPr>
          </a:p>
        </p:txBody>
      </p:sp>
      <p:sp>
        <p:nvSpPr>
          <p:cNvPr id="6" name="Google Shape;5611;p31">
            <a:hlinkClick r:id="rId3" action="ppaction://hlinksldjump"/>
            <a:extLst>
              <a:ext uri="{FF2B5EF4-FFF2-40B4-BE49-F238E27FC236}">
                <a16:creationId xmlns:a16="http://schemas.microsoft.com/office/drawing/2014/main" id="{D9E9B219-4E90-5551-D0BD-C0F196786C25}"/>
              </a:ext>
            </a:extLst>
          </p:cNvPr>
          <p:cNvSpPr txBox="1">
            <a:spLocks/>
          </p:cNvSpPr>
          <p:nvPr/>
        </p:nvSpPr>
        <p:spPr>
          <a:xfrm>
            <a:off x="4906750" y="1397525"/>
            <a:ext cx="3088800"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600"/>
              <a:buFont typeface="Orbitron ExtraBold"/>
              <a:buNone/>
              <a:defRPr sz="16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9pPr>
          </a:lstStyle>
          <a:p>
            <a:r>
              <a:rPr lang="en-US" sz="2400">
                <a:latin typeface="UTM Bebas" panose="02040603050506020204" pitchFamily="18" charset="0"/>
              </a:rPr>
              <a:t>II. Thành phần cơ bản</a:t>
            </a:r>
          </a:p>
        </p:txBody>
      </p:sp>
      <p:sp>
        <p:nvSpPr>
          <p:cNvPr id="7" name="Google Shape;5612;p31">
            <a:extLst>
              <a:ext uri="{FF2B5EF4-FFF2-40B4-BE49-F238E27FC236}">
                <a16:creationId xmlns:a16="http://schemas.microsoft.com/office/drawing/2014/main" id="{1A1BF0CA-6D89-A654-F633-F38CF73AD6B1}"/>
              </a:ext>
            </a:extLst>
          </p:cNvPr>
          <p:cNvSpPr txBox="1">
            <a:spLocks/>
          </p:cNvSpPr>
          <p:nvPr/>
        </p:nvSpPr>
        <p:spPr>
          <a:xfrm>
            <a:off x="4906750" y="1657334"/>
            <a:ext cx="3088800" cy="39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600"/>
              <a:buFont typeface="Advent Pro Medium"/>
              <a:buNone/>
              <a:defRPr sz="1600" b="0" i="0" u="none" strike="noStrike" cap="none">
                <a:solidFill>
                  <a:schemeClr val="accen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9pPr>
          </a:lstStyle>
          <a:p>
            <a:pPr marL="0" indent="0"/>
            <a:r>
              <a:rPr lang="en-US">
                <a:latin typeface="r0c0i Linotte" pitchFamily="2" charset="0"/>
              </a:rPr>
              <a:t>Những yếu tố cơ bản tạo nên một trò chơi đi cảnh</a:t>
            </a:r>
          </a:p>
        </p:txBody>
      </p:sp>
      <p:sp>
        <p:nvSpPr>
          <p:cNvPr id="12" name="Google Shape;5611;p31">
            <a:hlinkClick r:id="rId3" action="ppaction://hlinksldjump"/>
            <a:extLst>
              <a:ext uri="{FF2B5EF4-FFF2-40B4-BE49-F238E27FC236}">
                <a16:creationId xmlns:a16="http://schemas.microsoft.com/office/drawing/2014/main" id="{92675D4C-1AB4-F450-B3C8-C76EAB300304}"/>
              </a:ext>
            </a:extLst>
          </p:cNvPr>
          <p:cNvSpPr txBox="1">
            <a:spLocks/>
          </p:cNvSpPr>
          <p:nvPr/>
        </p:nvSpPr>
        <p:spPr>
          <a:xfrm>
            <a:off x="4906750" y="2584840"/>
            <a:ext cx="3088800"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600"/>
              <a:buFont typeface="Orbitron ExtraBold"/>
              <a:buNone/>
              <a:defRPr sz="16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9pPr>
          </a:lstStyle>
          <a:p>
            <a:r>
              <a:rPr lang="en-US" sz="2400">
                <a:latin typeface="UTM Bebas" panose="02040603050506020204" pitchFamily="18" charset="0"/>
              </a:rPr>
              <a:t>IV. Cấu trúc chương trình</a:t>
            </a:r>
          </a:p>
        </p:txBody>
      </p:sp>
      <p:sp>
        <p:nvSpPr>
          <p:cNvPr id="13" name="Google Shape;5612;p31">
            <a:extLst>
              <a:ext uri="{FF2B5EF4-FFF2-40B4-BE49-F238E27FC236}">
                <a16:creationId xmlns:a16="http://schemas.microsoft.com/office/drawing/2014/main" id="{D8B2B83B-E88B-6CA4-FCA4-C58ED1545064}"/>
              </a:ext>
            </a:extLst>
          </p:cNvPr>
          <p:cNvSpPr txBox="1">
            <a:spLocks/>
          </p:cNvSpPr>
          <p:nvPr/>
        </p:nvSpPr>
        <p:spPr>
          <a:xfrm>
            <a:off x="4906750" y="2844649"/>
            <a:ext cx="3088800" cy="39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600"/>
              <a:buFont typeface="Advent Pro Medium"/>
              <a:buNone/>
              <a:defRPr sz="1600" b="0" i="0" u="none" strike="noStrike" cap="none">
                <a:solidFill>
                  <a:schemeClr val="accen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9pPr>
          </a:lstStyle>
          <a:p>
            <a:pPr marL="0" indent="0"/>
            <a:r>
              <a:rPr lang="en-US">
                <a:latin typeface="r0c0i Linotte" pitchFamily="2" charset="0"/>
              </a:rPr>
              <a:t>Các thành phần tài nguyên và lập trình trong đề tài</a:t>
            </a:r>
            <a:endParaRPr lang="vi-VN">
              <a:latin typeface="r0c0i Linotte" pitchFamily="2" charset="0"/>
            </a:endParaRPr>
          </a:p>
        </p:txBody>
      </p:sp>
      <p:sp>
        <p:nvSpPr>
          <p:cNvPr id="20" name="Google Shape;5611;p31">
            <a:hlinkClick r:id="rId3" action="ppaction://hlinksldjump"/>
            <a:extLst>
              <a:ext uri="{FF2B5EF4-FFF2-40B4-BE49-F238E27FC236}">
                <a16:creationId xmlns:a16="http://schemas.microsoft.com/office/drawing/2014/main" id="{1286BB95-10BD-F2C6-9A13-8CDAF18D74D5}"/>
              </a:ext>
            </a:extLst>
          </p:cNvPr>
          <p:cNvSpPr txBox="1">
            <a:spLocks/>
          </p:cNvSpPr>
          <p:nvPr/>
        </p:nvSpPr>
        <p:spPr>
          <a:xfrm>
            <a:off x="1148450" y="3901572"/>
            <a:ext cx="3088800"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600"/>
              <a:buFont typeface="Orbitron ExtraBold"/>
              <a:buNone/>
              <a:defRPr sz="16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9pPr>
          </a:lstStyle>
          <a:p>
            <a:r>
              <a:rPr lang="en-US" sz="2400">
                <a:latin typeface="UTM Bebas" panose="02040603050506020204" pitchFamily="18" charset="0"/>
              </a:rPr>
              <a:t>V. Kết quả</a:t>
            </a:r>
          </a:p>
        </p:txBody>
      </p:sp>
      <p:sp>
        <p:nvSpPr>
          <p:cNvPr id="21" name="Google Shape;5612;p31">
            <a:extLst>
              <a:ext uri="{FF2B5EF4-FFF2-40B4-BE49-F238E27FC236}">
                <a16:creationId xmlns:a16="http://schemas.microsoft.com/office/drawing/2014/main" id="{34F1F15D-E187-99E1-977B-242362B9CE40}"/>
              </a:ext>
            </a:extLst>
          </p:cNvPr>
          <p:cNvSpPr txBox="1">
            <a:spLocks/>
          </p:cNvSpPr>
          <p:nvPr/>
        </p:nvSpPr>
        <p:spPr>
          <a:xfrm>
            <a:off x="1148450" y="4161381"/>
            <a:ext cx="3088800" cy="39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600"/>
              <a:buFont typeface="Advent Pro Medium"/>
              <a:buNone/>
              <a:defRPr sz="1600" b="0" i="0" u="none" strike="noStrike" cap="none">
                <a:solidFill>
                  <a:schemeClr val="accen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9pPr>
          </a:lstStyle>
          <a:p>
            <a:pPr marL="0" indent="0"/>
            <a:r>
              <a:rPr lang="en-US">
                <a:latin typeface="r0c0i Linotte" pitchFamily="2" charset="0"/>
              </a:rPr>
              <a:t>Những kết quả đạt được của đề tài</a:t>
            </a:r>
            <a:endParaRPr lang="vi-VN">
              <a:latin typeface="r0c0i Linotte" pitchFamily="2" charset="0"/>
            </a:endParaRPr>
          </a:p>
        </p:txBody>
      </p:sp>
      <p:sp>
        <p:nvSpPr>
          <p:cNvPr id="26" name="Google Shape;5611;p31">
            <a:hlinkClick r:id="rId3" action="ppaction://hlinksldjump"/>
            <a:extLst>
              <a:ext uri="{FF2B5EF4-FFF2-40B4-BE49-F238E27FC236}">
                <a16:creationId xmlns:a16="http://schemas.microsoft.com/office/drawing/2014/main" id="{AF6D646D-FD77-489E-FCF1-F996E85B4DFA}"/>
              </a:ext>
            </a:extLst>
          </p:cNvPr>
          <p:cNvSpPr txBox="1">
            <a:spLocks/>
          </p:cNvSpPr>
          <p:nvPr/>
        </p:nvSpPr>
        <p:spPr>
          <a:xfrm>
            <a:off x="4906750" y="3900640"/>
            <a:ext cx="3088800"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600"/>
              <a:buFont typeface="Orbitron ExtraBold"/>
              <a:buNone/>
              <a:defRPr sz="16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9pPr>
          </a:lstStyle>
          <a:p>
            <a:r>
              <a:rPr lang="en-US" sz="2400">
                <a:latin typeface="UTM Bebas" panose="02040603050506020204" pitchFamily="18" charset="0"/>
              </a:rPr>
              <a:t>Vi. Đánh giá và cải thiện</a:t>
            </a:r>
          </a:p>
        </p:txBody>
      </p:sp>
      <p:sp>
        <p:nvSpPr>
          <p:cNvPr id="27" name="Google Shape;5612;p31">
            <a:extLst>
              <a:ext uri="{FF2B5EF4-FFF2-40B4-BE49-F238E27FC236}">
                <a16:creationId xmlns:a16="http://schemas.microsoft.com/office/drawing/2014/main" id="{47E365CC-4B95-7B81-54CB-74F84099E884}"/>
              </a:ext>
            </a:extLst>
          </p:cNvPr>
          <p:cNvSpPr txBox="1">
            <a:spLocks/>
          </p:cNvSpPr>
          <p:nvPr/>
        </p:nvSpPr>
        <p:spPr>
          <a:xfrm>
            <a:off x="4906750" y="4160449"/>
            <a:ext cx="3088800" cy="39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600"/>
              <a:buFont typeface="Advent Pro Medium"/>
              <a:buNone/>
              <a:defRPr sz="1600" b="0" i="0" u="none" strike="noStrike" cap="none">
                <a:solidFill>
                  <a:schemeClr val="accen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9pPr>
          </a:lstStyle>
          <a:p>
            <a:pPr marL="0" indent="0"/>
            <a:r>
              <a:rPr lang="en-US">
                <a:latin typeface="r0c0i Linotte" pitchFamily="2" charset="0"/>
              </a:rPr>
              <a:t>Tự đánh giá nhược điểm và phương hướng phát triển</a:t>
            </a:r>
            <a:endParaRPr lang="vi-VN">
              <a:latin typeface="r0c0i Linotte" pitchFamily="2" charset="0"/>
            </a:endParaRPr>
          </a:p>
        </p:txBody>
      </p:sp>
      <p:cxnSp>
        <p:nvCxnSpPr>
          <p:cNvPr id="3" name="Straight Connector 2">
            <a:extLst>
              <a:ext uri="{FF2B5EF4-FFF2-40B4-BE49-F238E27FC236}">
                <a16:creationId xmlns:a16="http://schemas.microsoft.com/office/drawing/2014/main" id="{5C2E8EE6-F701-9BF2-491B-984179ABAD90}"/>
              </a:ext>
            </a:extLst>
          </p:cNvPr>
          <p:cNvCxnSpPr/>
          <p:nvPr/>
        </p:nvCxnSpPr>
        <p:spPr>
          <a:xfrm>
            <a:off x="782782" y="2382982"/>
            <a:ext cx="75784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978D1ED-9E86-7FA2-89C3-659A26652980}"/>
              </a:ext>
            </a:extLst>
          </p:cNvPr>
          <p:cNvCxnSpPr/>
          <p:nvPr/>
        </p:nvCxnSpPr>
        <p:spPr>
          <a:xfrm>
            <a:off x="782782" y="3629891"/>
            <a:ext cx="757843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Google Shape;5611;p31">
            <a:hlinkClick r:id="rId3" action="ppaction://hlinksldjump"/>
            <a:extLst>
              <a:ext uri="{FF2B5EF4-FFF2-40B4-BE49-F238E27FC236}">
                <a16:creationId xmlns:a16="http://schemas.microsoft.com/office/drawing/2014/main" id="{5D575DC7-FCD7-732C-8305-41DD51CB9E8F}"/>
              </a:ext>
            </a:extLst>
          </p:cNvPr>
          <p:cNvSpPr txBox="1">
            <a:spLocks/>
          </p:cNvSpPr>
          <p:nvPr/>
        </p:nvSpPr>
        <p:spPr>
          <a:xfrm>
            <a:off x="1148450" y="2584840"/>
            <a:ext cx="3088800"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600"/>
              <a:buFont typeface="Orbitron ExtraBold"/>
              <a:buNone/>
              <a:defRPr sz="16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1800"/>
              <a:buFont typeface="Orbitron ExtraBold"/>
              <a:buNone/>
              <a:defRPr sz="1800" b="0" i="0" u="none" strike="noStrike" cap="none">
                <a:solidFill>
                  <a:schemeClr val="accent1"/>
                </a:solidFill>
                <a:latin typeface="Orbitron ExtraBold"/>
                <a:ea typeface="Orbitron ExtraBold"/>
                <a:cs typeface="Orbitron ExtraBold"/>
                <a:sym typeface="Orbitron ExtraBold"/>
              </a:defRPr>
            </a:lvl9pPr>
          </a:lstStyle>
          <a:p>
            <a:r>
              <a:rPr lang="en-US" sz="2400">
                <a:latin typeface="UTM Bebas" panose="02040603050506020204" pitchFamily="18" charset="0"/>
              </a:rPr>
              <a:t>III. Vấn đề kĩ thuật</a:t>
            </a:r>
          </a:p>
        </p:txBody>
      </p:sp>
      <p:sp>
        <p:nvSpPr>
          <p:cNvPr id="8" name="Google Shape;5612;p31">
            <a:extLst>
              <a:ext uri="{FF2B5EF4-FFF2-40B4-BE49-F238E27FC236}">
                <a16:creationId xmlns:a16="http://schemas.microsoft.com/office/drawing/2014/main" id="{9F77EBF5-6EA4-EC43-FCD0-BD3D0AEFD59F}"/>
              </a:ext>
            </a:extLst>
          </p:cNvPr>
          <p:cNvSpPr txBox="1">
            <a:spLocks/>
          </p:cNvSpPr>
          <p:nvPr/>
        </p:nvSpPr>
        <p:spPr>
          <a:xfrm>
            <a:off x="1148450" y="2844649"/>
            <a:ext cx="3088800" cy="39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600"/>
              <a:buFont typeface="Advent Pro Medium"/>
              <a:buNone/>
              <a:defRPr sz="1600" b="0" i="0" u="none" strike="noStrike" cap="none">
                <a:solidFill>
                  <a:schemeClr val="accen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9pPr>
          </a:lstStyle>
          <a:p>
            <a:pPr marL="0" indent="0"/>
            <a:r>
              <a:rPr lang="en-US">
                <a:latin typeface="r0c0i Linotte" pitchFamily="2" charset="0"/>
              </a:rPr>
              <a:t>Bài toán quan trọng trong việc thực hiện chức năng trò chơi</a:t>
            </a:r>
            <a:endParaRPr lang="vi-VN">
              <a:latin typeface="r0c0i Linotte"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611"/>
                                        </p:tgtEl>
                                        <p:attrNameLst>
                                          <p:attrName>style.visibility</p:attrName>
                                        </p:attrNameLst>
                                      </p:cBhvr>
                                      <p:to>
                                        <p:strVal val="visible"/>
                                      </p:to>
                                    </p:set>
                                    <p:anim calcmode="lin" valueType="num">
                                      <p:cBhvr additive="base">
                                        <p:cTn id="7" dur="1000"/>
                                        <p:tgtEl>
                                          <p:spTgt spid="5611"/>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612"/>
                                        </p:tgtEl>
                                        <p:attrNameLst>
                                          <p:attrName>style.visibility</p:attrName>
                                        </p:attrNameLst>
                                      </p:cBhvr>
                                      <p:to>
                                        <p:strVal val="visible"/>
                                      </p:to>
                                    </p:set>
                                    <p:anim calcmode="lin" valueType="num">
                                      <p:cBhvr additive="base">
                                        <p:cTn id="10" dur="1000"/>
                                        <p:tgtEl>
                                          <p:spTgt spid="561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p:tgtEl>
                                          <p:spTgt spid="6"/>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1000"/>
                                        <p:tgtEl>
                                          <p:spTgt spid="7"/>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p:tgtEl>
                                          <p:spTgt spid="12"/>
                                        </p:tgtEl>
                                        <p:attrNameLst>
                                          <p:attrName>ppt_x</p:attrName>
                                        </p:attrNameLst>
                                      </p:cBhvr>
                                      <p:tavLst>
                                        <p:tav tm="0">
                                          <p:val>
                                            <p:strVal val="#ppt_x-1"/>
                                          </p:val>
                                        </p:tav>
                                        <p:tav tm="100000">
                                          <p:val>
                                            <p:strVal val="#ppt_x"/>
                                          </p:val>
                                        </p:tav>
                                      </p:tavLst>
                                    </p:anim>
                                  </p:childTnLst>
                                </p:cTn>
                              </p:par>
                              <p:par>
                                <p:cTn id="24" presetID="2" presetClass="entr" presetSubtype="8"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1000"/>
                                        <p:tgtEl>
                                          <p:spTgt spid="13"/>
                                        </p:tgtEl>
                                        <p:attrNameLst>
                                          <p:attrName>ppt_x</p:attrName>
                                        </p:attrNameLst>
                                      </p:cBhvr>
                                      <p:tavLst>
                                        <p:tav tm="0">
                                          <p:val>
                                            <p:strVal val="#ppt_x-1"/>
                                          </p:val>
                                        </p:tav>
                                        <p:tav tm="100000">
                                          <p:val>
                                            <p:strVal val="#ppt_x"/>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1000"/>
                                        <p:tgtEl>
                                          <p:spTgt spid="20"/>
                                        </p:tgtEl>
                                        <p:attrNameLst>
                                          <p:attrName>ppt_x</p:attrName>
                                        </p:attrNameLst>
                                      </p:cBhvr>
                                      <p:tavLst>
                                        <p:tav tm="0">
                                          <p:val>
                                            <p:strVal val="#ppt_x-1"/>
                                          </p:val>
                                        </p:tav>
                                        <p:tav tm="100000">
                                          <p:val>
                                            <p:strVal val="#ppt_x"/>
                                          </p:val>
                                        </p:tav>
                                      </p:tavLst>
                                    </p:anim>
                                  </p:childTnLst>
                                </p:cTn>
                              </p:par>
                              <p:par>
                                <p:cTn id="32" presetID="2" presetClass="entr" presetSubtype="8"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1000"/>
                                        <p:tgtEl>
                                          <p:spTgt spid="21"/>
                                        </p:tgtEl>
                                        <p:attrNameLst>
                                          <p:attrName>ppt_x</p:attrName>
                                        </p:attrNameLst>
                                      </p:cBhvr>
                                      <p:tavLst>
                                        <p:tav tm="0">
                                          <p:val>
                                            <p:strVal val="#ppt_x-1"/>
                                          </p:val>
                                        </p:tav>
                                        <p:tav tm="100000">
                                          <p:val>
                                            <p:strVal val="#ppt_x"/>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1000"/>
                                        <p:tgtEl>
                                          <p:spTgt spid="26"/>
                                        </p:tgtEl>
                                        <p:attrNameLst>
                                          <p:attrName>ppt_x</p:attrName>
                                        </p:attrNameLst>
                                      </p:cBhvr>
                                      <p:tavLst>
                                        <p:tav tm="0">
                                          <p:val>
                                            <p:strVal val="#ppt_x-1"/>
                                          </p:val>
                                        </p:tav>
                                        <p:tav tm="100000">
                                          <p:val>
                                            <p:strVal val="#ppt_x"/>
                                          </p:val>
                                        </p:tav>
                                      </p:tavLst>
                                    </p:anim>
                                  </p:childTnLst>
                                </p:cTn>
                              </p:par>
                              <p:par>
                                <p:cTn id="40" presetID="2" presetClass="entr" presetSubtype="8"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additive="base">
                                        <p:cTn id="42" dur="1000"/>
                                        <p:tgtEl>
                                          <p:spTgt spid="27"/>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1000"/>
                                        <p:tgtEl>
                                          <p:spTgt spid="5"/>
                                        </p:tgtEl>
                                        <p:attrNameLst>
                                          <p:attrName>ppt_x</p:attrName>
                                        </p:attrNameLst>
                                      </p:cBhvr>
                                      <p:tavLst>
                                        <p:tav tm="0">
                                          <p:val>
                                            <p:strVal val="#ppt_x-1"/>
                                          </p:val>
                                        </p:tav>
                                        <p:tav tm="100000">
                                          <p:val>
                                            <p:strVal val="#ppt_x"/>
                                          </p:val>
                                        </p:tav>
                                      </p:tavLst>
                                    </p:anim>
                                  </p:childTnLst>
                                </p:cTn>
                              </p:par>
                              <p:par>
                                <p:cTn id="48" presetID="2" presetClass="entr" presetSubtype="8" fill="hold" nodeType="with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additive="base">
                                        <p:cTn id="50" dur="1000"/>
                                        <p:tgtEl>
                                          <p:spTgt spid="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97"/>
        <p:cNvGrpSpPr/>
        <p:nvPr/>
      </p:nvGrpSpPr>
      <p:grpSpPr>
        <a:xfrm>
          <a:off x="0" y="0"/>
          <a:ext cx="0" cy="0"/>
          <a:chOff x="0" y="0"/>
          <a:chExt cx="0" cy="0"/>
        </a:xfrm>
      </p:grpSpPr>
      <p:sp>
        <p:nvSpPr>
          <p:cNvPr id="6898" name="Google Shape;6898;p45"/>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latin typeface="UTM Bebas" panose="02040603050506020204" pitchFamily="18" charset="0"/>
              </a:rPr>
              <a:t>V. Kết Quả</a:t>
            </a:r>
            <a:endParaRPr sz="3200">
              <a:latin typeface="UTM Bebas" panose="02040603050506020204" pitchFamily="18" charset="0"/>
            </a:endParaRPr>
          </a:p>
        </p:txBody>
      </p:sp>
      <p:grpSp>
        <p:nvGrpSpPr>
          <p:cNvPr id="6903" name="Google Shape;6903;p45"/>
          <p:cNvGrpSpPr/>
          <p:nvPr/>
        </p:nvGrpSpPr>
        <p:grpSpPr>
          <a:xfrm rot="-5400000">
            <a:off x="3315106" y="535371"/>
            <a:ext cx="242781" cy="161857"/>
            <a:chOff x="2500050" y="3730175"/>
            <a:chExt cx="2619000" cy="1746025"/>
          </a:xfrm>
        </p:grpSpPr>
        <p:sp>
          <p:nvSpPr>
            <p:cNvPr id="6904" name="Google Shape;6904;p45"/>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45"/>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45"/>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45"/>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45"/>
          <p:cNvGrpSpPr/>
          <p:nvPr/>
        </p:nvGrpSpPr>
        <p:grpSpPr>
          <a:xfrm rot="5400000">
            <a:off x="5586115" y="535371"/>
            <a:ext cx="242781" cy="161857"/>
            <a:chOff x="2500050" y="3730175"/>
            <a:chExt cx="2619000" cy="1746025"/>
          </a:xfrm>
        </p:grpSpPr>
        <p:sp>
          <p:nvSpPr>
            <p:cNvPr id="6909" name="Google Shape;6909;p45"/>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45"/>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45"/>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45"/>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TextBox 13">
            <a:extLst>
              <a:ext uri="{FF2B5EF4-FFF2-40B4-BE49-F238E27FC236}">
                <a16:creationId xmlns:a16="http://schemas.microsoft.com/office/drawing/2014/main" id="{C4492476-9972-0193-9D35-D9CF8AB4017E}"/>
              </a:ext>
            </a:extLst>
          </p:cNvPr>
          <p:cNvSpPr txBox="1"/>
          <p:nvPr/>
        </p:nvSpPr>
        <p:spPr>
          <a:xfrm>
            <a:off x="3661014" y="835704"/>
            <a:ext cx="1728358" cy="307777"/>
          </a:xfrm>
          <a:prstGeom prst="rect">
            <a:avLst/>
          </a:prstGeom>
          <a:noFill/>
        </p:spPr>
        <p:txBody>
          <a:bodyPr wrap="none" rtlCol="0">
            <a:spAutoFit/>
          </a:bodyPr>
          <a:lstStyle/>
          <a:p>
            <a:pPr algn="ctr"/>
            <a:r>
              <a:rPr lang="en-US" b="1">
                <a:solidFill>
                  <a:schemeClr val="bg1"/>
                </a:solidFill>
                <a:latin typeface="r0c0i Linotte" pitchFamily="2" charset="0"/>
              </a:rPr>
              <a:t>Di chuyển nhân vật</a:t>
            </a:r>
          </a:p>
        </p:txBody>
      </p:sp>
      <p:pic>
        <p:nvPicPr>
          <p:cNvPr id="15" name="Picture 14">
            <a:extLst>
              <a:ext uri="{FF2B5EF4-FFF2-40B4-BE49-F238E27FC236}">
                <a16:creationId xmlns:a16="http://schemas.microsoft.com/office/drawing/2014/main" id="{3EEB8138-A724-DA5D-2362-1BBB65E1809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57788" y="1280769"/>
            <a:ext cx="1438912" cy="1438912"/>
          </a:xfrm>
          <a:prstGeom prst="rect">
            <a:avLst/>
          </a:prstGeom>
          <a:noFill/>
          <a:ln>
            <a:noFill/>
          </a:ln>
        </p:spPr>
      </p:pic>
      <p:sp>
        <p:nvSpPr>
          <p:cNvPr id="16" name="Text Box 1">
            <a:extLst>
              <a:ext uri="{FF2B5EF4-FFF2-40B4-BE49-F238E27FC236}">
                <a16:creationId xmlns:a16="http://schemas.microsoft.com/office/drawing/2014/main" id="{85C65535-FD96-130A-96E4-4C4FAB8AF126}"/>
              </a:ext>
            </a:extLst>
          </p:cNvPr>
          <p:cNvSpPr txBox="1"/>
          <p:nvPr/>
        </p:nvSpPr>
        <p:spPr>
          <a:xfrm>
            <a:off x="3803420" y="2759654"/>
            <a:ext cx="1397889" cy="338554"/>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2.2 Di chuyển sang trái (A)</a:t>
            </a:r>
          </a:p>
        </p:txBody>
      </p:sp>
      <p:sp>
        <p:nvSpPr>
          <p:cNvPr id="17" name="Text Box 1">
            <a:extLst>
              <a:ext uri="{FF2B5EF4-FFF2-40B4-BE49-F238E27FC236}">
                <a16:creationId xmlns:a16="http://schemas.microsoft.com/office/drawing/2014/main" id="{23116812-560C-265C-4523-E3C22FB04725}"/>
              </a:ext>
            </a:extLst>
          </p:cNvPr>
          <p:cNvSpPr txBox="1"/>
          <p:nvPr/>
        </p:nvSpPr>
        <p:spPr>
          <a:xfrm>
            <a:off x="1361592" y="2759654"/>
            <a:ext cx="1409092" cy="338554"/>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2.1 Di chuyển sang phải (D)</a:t>
            </a:r>
          </a:p>
        </p:txBody>
      </p:sp>
      <p:pic>
        <p:nvPicPr>
          <p:cNvPr id="18" name="Picture 17">
            <a:extLst>
              <a:ext uri="{FF2B5EF4-FFF2-40B4-BE49-F238E27FC236}">
                <a16:creationId xmlns:a16="http://schemas.microsoft.com/office/drawing/2014/main" id="{A77D764E-0688-F26D-F007-1C5A5A3175F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48344" y="1279613"/>
            <a:ext cx="1432606" cy="1432606"/>
          </a:xfrm>
          <a:prstGeom prst="rect">
            <a:avLst/>
          </a:prstGeom>
          <a:noFill/>
          <a:ln>
            <a:noFill/>
          </a:ln>
        </p:spPr>
      </p:pic>
      <p:pic>
        <p:nvPicPr>
          <p:cNvPr id="19" name="Picture 18">
            <a:extLst>
              <a:ext uri="{FF2B5EF4-FFF2-40B4-BE49-F238E27FC236}">
                <a16:creationId xmlns:a16="http://schemas.microsoft.com/office/drawing/2014/main" id="{4149D11C-012D-AEB1-D790-1C67CC9DB7C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2058" y="1280769"/>
            <a:ext cx="1398557" cy="1398557"/>
          </a:xfrm>
          <a:prstGeom prst="rect">
            <a:avLst/>
          </a:prstGeom>
          <a:noFill/>
          <a:ln>
            <a:noFill/>
          </a:ln>
        </p:spPr>
      </p:pic>
      <p:pic>
        <p:nvPicPr>
          <p:cNvPr id="20" name="Picture 19">
            <a:extLst>
              <a:ext uri="{FF2B5EF4-FFF2-40B4-BE49-F238E27FC236}">
                <a16:creationId xmlns:a16="http://schemas.microsoft.com/office/drawing/2014/main" id="{D06F6BBA-3C5B-6D99-DFE8-779BE5FDCA1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79446" y="3176797"/>
            <a:ext cx="1427562" cy="1427562"/>
          </a:xfrm>
          <a:prstGeom prst="rect">
            <a:avLst/>
          </a:prstGeom>
          <a:noFill/>
          <a:ln>
            <a:noFill/>
          </a:ln>
        </p:spPr>
      </p:pic>
      <p:sp>
        <p:nvSpPr>
          <p:cNvPr id="21" name="Text Box 1">
            <a:extLst>
              <a:ext uri="{FF2B5EF4-FFF2-40B4-BE49-F238E27FC236}">
                <a16:creationId xmlns:a16="http://schemas.microsoft.com/office/drawing/2014/main" id="{E88C8345-6B0E-E6B1-DF8A-D636FFF16ECD}"/>
              </a:ext>
            </a:extLst>
          </p:cNvPr>
          <p:cNvSpPr txBox="1"/>
          <p:nvPr/>
        </p:nvSpPr>
        <p:spPr>
          <a:xfrm>
            <a:off x="6107835" y="2719681"/>
            <a:ext cx="1533155" cy="507831"/>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2.3 Nhảy (Space) và Nhảy kép (Space + Space)</a:t>
            </a:r>
          </a:p>
        </p:txBody>
      </p:sp>
      <p:sp>
        <p:nvSpPr>
          <p:cNvPr id="22" name="Text Box 1">
            <a:extLst>
              <a:ext uri="{FF2B5EF4-FFF2-40B4-BE49-F238E27FC236}">
                <a16:creationId xmlns:a16="http://schemas.microsoft.com/office/drawing/2014/main" id="{023AFC4C-6158-EED9-6F8E-063B4BE9A037}"/>
              </a:ext>
            </a:extLst>
          </p:cNvPr>
          <p:cNvSpPr txBox="1"/>
          <p:nvPr/>
        </p:nvSpPr>
        <p:spPr>
          <a:xfrm>
            <a:off x="2479446" y="4650505"/>
            <a:ext cx="1437307" cy="338554"/>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2.4 Rơi từ khối 1 chiều (S + Space)</a:t>
            </a:r>
          </a:p>
        </p:txBody>
      </p:sp>
      <p:pic>
        <p:nvPicPr>
          <p:cNvPr id="23" name="Picture 22">
            <a:extLst>
              <a:ext uri="{FF2B5EF4-FFF2-40B4-BE49-F238E27FC236}">
                <a16:creationId xmlns:a16="http://schemas.microsoft.com/office/drawing/2014/main" id="{0E9F2980-CAA4-9C3D-1161-75712FCB7FC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80405" y="3242426"/>
            <a:ext cx="1359043" cy="1359043"/>
          </a:xfrm>
          <a:prstGeom prst="rect">
            <a:avLst/>
          </a:prstGeom>
          <a:noFill/>
          <a:ln>
            <a:noFill/>
          </a:ln>
        </p:spPr>
      </p:pic>
      <p:sp>
        <p:nvSpPr>
          <p:cNvPr id="24" name="Text Box 1">
            <a:extLst>
              <a:ext uri="{FF2B5EF4-FFF2-40B4-BE49-F238E27FC236}">
                <a16:creationId xmlns:a16="http://schemas.microsoft.com/office/drawing/2014/main" id="{F170ADEB-76A8-EE98-44AC-556941268967}"/>
              </a:ext>
            </a:extLst>
          </p:cNvPr>
          <p:cNvSpPr txBox="1"/>
          <p:nvPr/>
        </p:nvSpPr>
        <p:spPr>
          <a:xfrm>
            <a:off x="5216931" y="4650505"/>
            <a:ext cx="1160966" cy="169277"/>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2.5 Leo thang (W)</a:t>
            </a:r>
          </a:p>
        </p:txBody>
      </p:sp>
    </p:spTree>
    <p:extLst>
      <p:ext uri="{BB962C8B-B14F-4D97-AF65-F5344CB8AC3E}">
        <p14:creationId xmlns:p14="http://schemas.microsoft.com/office/powerpoint/2010/main" val="1696148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97"/>
        <p:cNvGrpSpPr/>
        <p:nvPr/>
      </p:nvGrpSpPr>
      <p:grpSpPr>
        <a:xfrm>
          <a:off x="0" y="0"/>
          <a:ext cx="0" cy="0"/>
          <a:chOff x="0" y="0"/>
          <a:chExt cx="0" cy="0"/>
        </a:xfrm>
      </p:grpSpPr>
      <p:sp>
        <p:nvSpPr>
          <p:cNvPr id="6898" name="Google Shape;6898;p45"/>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latin typeface="UTM Bebas" panose="02040603050506020204" pitchFamily="18" charset="0"/>
              </a:rPr>
              <a:t>V. Kết Quả</a:t>
            </a:r>
            <a:endParaRPr sz="3200">
              <a:latin typeface="UTM Bebas" panose="02040603050506020204" pitchFamily="18" charset="0"/>
            </a:endParaRPr>
          </a:p>
        </p:txBody>
      </p:sp>
      <p:grpSp>
        <p:nvGrpSpPr>
          <p:cNvPr id="6903" name="Google Shape;6903;p45"/>
          <p:cNvGrpSpPr/>
          <p:nvPr/>
        </p:nvGrpSpPr>
        <p:grpSpPr>
          <a:xfrm rot="-5400000">
            <a:off x="3315106" y="535371"/>
            <a:ext cx="242781" cy="161857"/>
            <a:chOff x="2500050" y="3730175"/>
            <a:chExt cx="2619000" cy="1746025"/>
          </a:xfrm>
        </p:grpSpPr>
        <p:sp>
          <p:nvSpPr>
            <p:cNvPr id="6904" name="Google Shape;6904;p45"/>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45"/>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45"/>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45"/>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45"/>
          <p:cNvGrpSpPr/>
          <p:nvPr/>
        </p:nvGrpSpPr>
        <p:grpSpPr>
          <a:xfrm rot="5400000">
            <a:off x="5586115" y="535371"/>
            <a:ext cx="242781" cy="161857"/>
            <a:chOff x="2500050" y="3730175"/>
            <a:chExt cx="2619000" cy="1746025"/>
          </a:xfrm>
        </p:grpSpPr>
        <p:sp>
          <p:nvSpPr>
            <p:cNvPr id="6909" name="Google Shape;6909;p45"/>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45"/>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45"/>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45"/>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TextBox 13">
            <a:extLst>
              <a:ext uri="{FF2B5EF4-FFF2-40B4-BE49-F238E27FC236}">
                <a16:creationId xmlns:a16="http://schemas.microsoft.com/office/drawing/2014/main" id="{C4492476-9972-0193-9D35-D9CF8AB4017E}"/>
              </a:ext>
            </a:extLst>
          </p:cNvPr>
          <p:cNvSpPr txBox="1"/>
          <p:nvPr/>
        </p:nvSpPr>
        <p:spPr>
          <a:xfrm>
            <a:off x="3043867" y="835704"/>
            <a:ext cx="2962671" cy="307777"/>
          </a:xfrm>
          <a:prstGeom prst="rect">
            <a:avLst/>
          </a:prstGeom>
          <a:noFill/>
        </p:spPr>
        <p:txBody>
          <a:bodyPr wrap="none" rtlCol="0">
            <a:spAutoFit/>
          </a:bodyPr>
          <a:lstStyle/>
          <a:p>
            <a:pPr algn="ctr"/>
            <a:r>
              <a:rPr lang="en-US" b="1">
                <a:solidFill>
                  <a:schemeClr val="bg1"/>
                </a:solidFill>
                <a:latin typeface="r0c0i Linotte" pitchFamily="2" charset="0"/>
              </a:rPr>
              <a:t>Tương tác vật phẩm và khối cơ chế</a:t>
            </a:r>
          </a:p>
        </p:txBody>
      </p:sp>
      <p:pic>
        <p:nvPicPr>
          <p:cNvPr id="11" name="Picture 10">
            <a:extLst>
              <a:ext uri="{FF2B5EF4-FFF2-40B4-BE49-F238E27FC236}">
                <a16:creationId xmlns:a16="http://schemas.microsoft.com/office/drawing/2014/main" id="{9095A0F6-8F4B-01D3-855E-2C717849B30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6414" y="3104069"/>
            <a:ext cx="1221014" cy="1264159"/>
          </a:xfrm>
          <a:prstGeom prst="rect">
            <a:avLst/>
          </a:prstGeom>
          <a:noFill/>
          <a:ln>
            <a:noFill/>
          </a:ln>
        </p:spPr>
      </p:pic>
      <p:pic>
        <p:nvPicPr>
          <p:cNvPr id="12" name="Picture 11">
            <a:extLst>
              <a:ext uri="{FF2B5EF4-FFF2-40B4-BE49-F238E27FC236}">
                <a16:creationId xmlns:a16="http://schemas.microsoft.com/office/drawing/2014/main" id="{1A9FB9B3-4E06-6CB3-C3EE-B60EA3C168D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6414" y="1224504"/>
            <a:ext cx="1271494" cy="1264159"/>
          </a:xfrm>
          <a:prstGeom prst="rect">
            <a:avLst/>
          </a:prstGeom>
          <a:noFill/>
          <a:ln>
            <a:noFill/>
          </a:ln>
        </p:spPr>
      </p:pic>
      <p:sp>
        <p:nvSpPr>
          <p:cNvPr id="13" name="Text Box 1">
            <a:extLst>
              <a:ext uri="{FF2B5EF4-FFF2-40B4-BE49-F238E27FC236}">
                <a16:creationId xmlns:a16="http://schemas.microsoft.com/office/drawing/2014/main" id="{C22B70CA-10BF-C496-7123-B4BB1A6E0497}"/>
              </a:ext>
            </a:extLst>
          </p:cNvPr>
          <p:cNvSpPr txBox="1"/>
          <p:nvPr/>
        </p:nvSpPr>
        <p:spPr>
          <a:xfrm>
            <a:off x="841491" y="2568307"/>
            <a:ext cx="1271494" cy="338554"/>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Vật phẩm "Thêm mạng"</a:t>
            </a:r>
          </a:p>
        </p:txBody>
      </p:sp>
      <p:sp>
        <p:nvSpPr>
          <p:cNvPr id="25" name="Text Box 1">
            <a:extLst>
              <a:ext uri="{FF2B5EF4-FFF2-40B4-BE49-F238E27FC236}">
                <a16:creationId xmlns:a16="http://schemas.microsoft.com/office/drawing/2014/main" id="{461BD7EE-D621-035A-2C15-98ED0B25B1EE}"/>
              </a:ext>
            </a:extLst>
          </p:cNvPr>
          <p:cNvSpPr txBox="1"/>
          <p:nvPr/>
        </p:nvSpPr>
        <p:spPr>
          <a:xfrm>
            <a:off x="768176" y="4448449"/>
            <a:ext cx="1221014" cy="338554"/>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Vật phẩm "Chìa khoá"</a:t>
            </a:r>
          </a:p>
        </p:txBody>
      </p:sp>
      <p:pic>
        <p:nvPicPr>
          <p:cNvPr id="26" name="Picture 25">
            <a:extLst>
              <a:ext uri="{FF2B5EF4-FFF2-40B4-BE49-F238E27FC236}">
                <a16:creationId xmlns:a16="http://schemas.microsoft.com/office/drawing/2014/main" id="{B02B91A7-F196-E05B-DD3F-0763456BAF4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4696" t="52149" r="26518" b="26647"/>
          <a:stretch/>
        </p:blipFill>
        <p:spPr bwMode="auto">
          <a:xfrm>
            <a:off x="1928107" y="1228999"/>
            <a:ext cx="369756" cy="497898"/>
          </a:xfrm>
          <a:prstGeom prst="rect">
            <a:avLst/>
          </a:prstGeom>
          <a:noFill/>
          <a:ln>
            <a:noFill/>
          </a:ln>
          <a:extLst>
            <a:ext uri="{53640926-AAD7-44D8-BBD7-CCE9431645EC}">
              <a14:shadowObscured xmlns:a14="http://schemas.microsoft.com/office/drawing/2010/main"/>
            </a:ext>
          </a:extLst>
        </p:spPr>
      </p:pic>
      <p:pic>
        <p:nvPicPr>
          <p:cNvPr id="27" name="Picture 26">
            <a:extLst>
              <a:ext uri="{FF2B5EF4-FFF2-40B4-BE49-F238E27FC236}">
                <a16:creationId xmlns:a16="http://schemas.microsoft.com/office/drawing/2014/main" id="{6B04B191-D0B6-1C8A-DB9A-78FE26980F55}"/>
              </a:ext>
            </a:extLst>
          </p:cNvPr>
          <p:cNvPicPr>
            <a:picLocks noChangeAspect="1"/>
          </p:cNvPicPr>
          <p:nvPr/>
        </p:nvPicPr>
        <p:blipFill rotWithShape="1">
          <a:blip r:embed="rId5">
            <a:extLst>
              <a:ext uri="{28A0092B-C50C-407E-A947-70E740481C1C}">
                <a14:useLocalDpi xmlns:a14="http://schemas.microsoft.com/office/drawing/2010/main" val="0"/>
              </a:ext>
            </a:extLst>
          </a:blip>
          <a:srcRect l="92811" t="4871" r="799" b="76504"/>
          <a:stretch/>
        </p:blipFill>
        <p:spPr bwMode="auto">
          <a:xfrm>
            <a:off x="1935069" y="1857261"/>
            <a:ext cx="374933" cy="610075"/>
          </a:xfrm>
          <a:prstGeom prst="rect">
            <a:avLst/>
          </a:prstGeom>
          <a:noFill/>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C704B69D-D8C0-25E5-651D-57518CCE73E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125" t="52204" r="17784" b="26228"/>
          <a:stretch/>
        </p:blipFill>
        <p:spPr bwMode="auto">
          <a:xfrm>
            <a:off x="1878714" y="3093643"/>
            <a:ext cx="331788" cy="562616"/>
          </a:xfrm>
          <a:prstGeom prst="rect">
            <a:avLst/>
          </a:prstGeom>
          <a:ln>
            <a:noFill/>
          </a:ln>
          <a:extLst>
            <a:ext uri="{53640926-AAD7-44D8-BBD7-CCE9431645EC}">
              <a14:shadowObscured xmlns:a14="http://schemas.microsoft.com/office/drawing/2010/main"/>
            </a:ext>
          </a:extLst>
        </p:spPr>
      </p:pic>
      <p:pic>
        <p:nvPicPr>
          <p:cNvPr id="29" name="Picture 28">
            <a:extLst>
              <a:ext uri="{FF2B5EF4-FFF2-40B4-BE49-F238E27FC236}">
                <a16:creationId xmlns:a16="http://schemas.microsoft.com/office/drawing/2014/main" id="{58D6EE13-05CE-F31F-F4DE-FC3ECE6CDDD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4149" r="92328" b="73497"/>
          <a:stretch/>
        </p:blipFill>
        <p:spPr bwMode="auto">
          <a:xfrm>
            <a:off x="1899855" y="3832041"/>
            <a:ext cx="310647" cy="503938"/>
          </a:xfrm>
          <a:prstGeom prst="rect">
            <a:avLst/>
          </a:prstGeom>
          <a:ln>
            <a:noFill/>
          </a:ln>
          <a:extLst>
            <a:ext uri="{53640926-AAD7-44D8-BBD7-CCE9431645EC}">
              <a14:shadowObscured xmlns:a14="http://schemas.microsoft.com/office/drawing/2010/main"/>
            </a:ext>
          </a:extLst>
        </p:spPr>
      </p:pic>
      <p:pic>
        <p:nvPicPr>
          <p:cNvPr id="30" name="Picture 29">
            <a:extLst>
              <a:ext uri="{FF2B5EF4-FFF2-40B4-BE49-F238E27FC236}">
                <a16:creationId xmlns:a16="http://schemas.microsoft.com/office/drawing/2014/main" id="{96B8703B-EE78-C73A-C1A7-AB32CF0255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8200" y="1230803"/>
            <a:ext cx="1236115" cy="1262002"/>
          </a:xfrm>
          <a:prstGeom prst="rect">
            <a:avLst/>
          </a:prstGeom>
        </p:spPr>
      </p:pic>
      <p:sp>
        <p:nvSpPr>
          <p:cNvPr id="31" name="Text Box 1">
            <a:extLst>
              <a:ext uri="{FF2B5EF4-FFF2-40B4-BE49-F238E27FC236}">
                <a16:creationId xmlns:a16="http://schemas.microsoft.com/office/drawing/2014/main" id="{18A6970B-B4A5-5B34-3D4C-ABBFF9801464}"/>
              </a:ext>
            </a:extLst>
          </p:cNvPr>
          <p:cNvSpPr txBox="1"/>
          <p:nvPr/>
        </p:nvSpPr>
        <p:spPr>
          <a:xfrm>
            <a:off x="3662925" y="2546362"/>
            <a:ext cx="1236115" cy="338554"/>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Khối cơ chế "Cửa bị khoá"</a:t>
            </a:r>
          </a:p>
        </p:txBody>
      </p:sp>
      <p:pic>
        <p:nvPicPr>
          <p:cNvPr id="32" name="Picture 31">
            <a:extLst>
              <a:ext uri="{FF2B5EF4-FFF2-40B4-BE49-F238E27FC236}">
                <a16:creationId xmlns:a16="http://schemas.microsoft.com/office/drawing/2014/main" id="{B7C4687F-E5F5-68A7-C0DF-D339EA757ED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72" t="5337" r="62145" b="52853"/>
          <a:stretch/>
        </p:blipFill>
        <p:spPr bwMode="auto">
          <a:xfrm>
            <a:off x="5285794" y="1224504"/>
            <a:ext cx="1441487" cy="1054904"/>
          </a:xfrm>
          <a:prstGeom prst="rect">
            <a:avLst/>
          </a:prstGeom>
          <a:ln>
            <a:noFill/>
          </a:ln>
          <a:extLst>
            <a:ext uri="{53640926-AAD7-44D8-BBD7-CCE9431645EC}">
              <a14:shadowObscured xmlns:a14="http://schemas.microsoft.com/office/drawing/2010/main"/>
            </a:ext>
          </a:extLst>
        </p:spPr>
      </p:pic>
      <p:sp>
        <p:nvSpPr>
          <p:cNvPr id="33" name="Text Box 1">
            <a:extLst>
              <a:ext uri="{FF2B5EF4-FFF2-40B4-BE49-F238E27FC236}">
                <a16:creationId xmlns:a16="http://schemas.microsoft.com/office/drawing/2014/main" id="{0A4B20C8-F65E-DF9F-C672-511BA12A28EC}"/>
              </a:ext>
            </a:extLst>
          </p:cNvPr>
          <p:cNvSpPr txBox="1"/>
          <p:nvPr/>
        </p:nvSpPr>
        <p:spPr>
          <a:xfrm>
            <a:off x="5303017" y="2373001"/>
            <a:ext cx="1441487" cy="507831"/>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Thông báo khi tương tác không có "chìa khoá"</a:t>
            </a:r>
          </a:p>
        </p:txBody>
      </p:sp>
      <p:pic>
        <p:nvPicPr>
          <p:cNvPr id="34" name="Picture 33">
            <a:extLst>
              <a:ext uri="{FF2B5EF4-FFF2-40B4-BE49-F238E27FC236}">
                <a16:creationId xmlns:a16="http://schemas.microsoft.com/office/drawing/2014/main" id="{3ABADCB2-77AF-4AC9-D9E9-A0C6714391D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75153" y="1224504"/>
            <a:ext cx="1250353" cy="1213248"/>
          </a:xfrm>
          <a:prstGeom prst="rect">
            <a:avLst/>
          </a:prstGeom>
        </p:spPr>
      </p:pic>
      <p:sp>
        <p:nvSpPr>
          <p:cNvPr id="35" name="Text Box 1">
            <a:extLst>
              <a:ext uri="{FF2B5EF4-FFF2-40B4-BE49-F238E27FC236}">
                <a16:creationId xmlns:a16="http://schemas.microsoft.com/office/drawing/2014/main" id="{D23C85BB-BBA4-1CE0-1F56-5D53CB00025F}"/>
              </a:ext>
            </a:extLst>
          </p:cNvPr>
          <p:cNvSpPr txBox="1"/>
          <p:nvPr/>
        </p:nvSpPr>
        <p:spPr>
          <a:xfrm>
            <a:off x="7275153" y="2518775"/>
            <a:ext cx="1250353" cy="338554"/>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Tương tác khi có "chìa khoá"</a:t>
            </a:r>
          </a:p>
        </p:txBody>
      </p:sp>
      <p:pic>
        <p:nvPicPr>
          <p:cNvPr id="2" name="Picture 1">
            <a:extLst>
              <a:ext uri="{FF2B5EF4-FFF2-40B4-BE49-F238E27FC236}">
                <a16:creationId xmlns:a16="http://schemas.microsoft.com/office/drawing/2014/main" id="{A8545374-C1DA-DB96-E764-F91D524EE06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99243" y="3132053"/>
            <a:ext cx="1214588" cy="1208619"/>
          </a:xfrm>
          <a:prstGeom prst="rect">
            <a:avLst/>
          </a:prstGeom>
        </p:spPr>
      </p:pic>
      <p:pic>
        <p:nvPicPr>
          <p:cNvPr id="3" name="Picture 2">
            <a:extLst>
              <a:ext uri="{FF2B5EF4-FFF2-40B4-BE49-F238E27FC236}">
                <a16:creationId xmlns:a16="http://schemas.microsoft.com/office/drawing/2014/main" id="{7F244B65-4E03-7497-66EB-D0832C83CE7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73688" y="3147097"/>
            <a:ext cx="1214588" cy="1188882"/>
          </a:xfrm>
          <a:prstGeom prst="rect">
            <a:avLst/>
          </a:prstGeom>
        </p:spPr>
      </p:pic>
      <p:pic>
        <p:nvPicPr>
          <p:cNvPr id="4" name="Picture 3">
            <a:extLst>
              <a:ext uri="{FF2B5EF4-FFF2-40B4-BE49-F238E27FC236}">
                <a16:creationId xmlns:a16="http://schemas.microsoft.com/office/drawing/2014/main" id="{708ED731-F345-9961-0459-B66A741083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93035" y="3129620"/>
            <a:ext cx="1214588" cy="1193705"/>
          </a:xfrm>
          <a:prstGeom prst="rect">
            <a:avLst/>
          </a:prstGeom>
        </p:spPr>
      </p:pic>
      <p:sp>
        <p:nvSpPr>
          <p:cNvPr id="5" name="Text Box 1">
            <a:extLst>
              <a:ext uri="{FF2B5EF4-FFF2-40B4-BE49-F238E27FC236}">
                <a16:creationId xmlns:a16="http://schemas.microsoft.com/office/drawing/2014/main" id="{5B002A72-93E4-EB2F-792B-0DB634CD723B}"/>
              </a:ext>
            </a:extLst>
          </p:cNvPr>
          <p:cNvSpPr txBox="1"/>
          <p:nvPr/>
        </p:nvSpPr>
        <p:spPr>
          <a:xfrm>
            <a:off x="3445080" y="4448449"/>
            <a:ext cx="1622353" cy="338554"/>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Khối cơ chế "Hộp đẩy được"</a:t>
            </a:r>
          </a:p>
        </p:txBody>
      </p:sp>
      <p:sp>
        <p:nvSpPr>
          <p:cNvPr id="6" name="Text Box 1">
            <a:extLst>
              <a:ext uri="{FF2B5EF4-FFF2-40B4-BE49-F238E27FC236}">
                <a16:creationId xmlns:a16="http://schemas.microsoft.com/office/drawing/2014/main" id="{C54F906B-B3DE-9769-4E8F-7D84BF947FBD}"/>
              </a:ext>
            </a:extLst>
          </p:cNvPr>
          <p:cNvSpPr txBox="1"/>
          <p:nvPr/>
        </p:nvSpPr>
        <p:spPr>
          <a:xfrm>
            <a:off x="5191354" y="4434993"/>
            <a:ext cx="1630365" cy="338554"/>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Người chơi tiếp xúc gần với mặt trái của khối</a:t>
            </a:r>
          </a:p>
        </p:txBody>
      </p:sp>
      <p:sp>
        <p:nvSpPr>
          <p:cNvPr id="7" name="Text Box 1">
            <a:extLst>
              <a:ext uri="{FF2B5EF4-FFF2-40B4-BE49-F238E27FC236}">
                <a16:creationId xmlns:a16="http://schemas.microsoft.com/office/drawing/2014/main" id="{8DAA9BA6-D267-B743-5474-3C59EC981BDA}"/>
              </a:ext>
            </a:extLst>
          </p:cNvPr>
          <p:cNvSpPr txBox="1"/>
          <p:nvPr/>
        </p:nvSpPr>
        <p:spPr>
          <a:xfrm>
            <a:off x="7084860" y="4430900"/>
            <a:ext cx="1630937" cy="507831"/>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1100">
                <a:solidFill>
                  <a:schemeClr val="bg1"/>
                </a:solidFill>
                <a:effectLst/>
                <a:latin typeface="r0c0i Linotte" pitchFamily="2" charset="0"/>
                <a:ea typeface="Times New Roman" panose="02020603050405020304" pitchFamily="18" charset="0"/>
              </a:rPr>
              <a:t>Người chơi nhấn E khi đang tiếp xúc gần, thực hiện đẩy hộp xuống</a:t>
            </a:r>
          </a:p>
        </p:txBody>
      </p:sp>
    </p:spTree>
    <p:extLst>
      <p:ext uri="{BB962C8B-B14F-4D97-AF65-F5344CB8AC3E}">
        <p14:creationId xmlns:p14="http://schemas.microsoft.com/office/powerpoint/2010/main" val="2299765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40"/>
        <p:cNvGrpSpPr/>
        <p:nvPr/>
      </p:nvGrpSpPr>
      <p:grpSpPr>
        <a:xfrm>
          <a:off x="0" y="0"/>
          <a:ext cx="0" cy="0"/>
          <a:chOff x="0" y="0"/>
          <a:chExt cx="0" cy="0"/>
        </a:xfrm>
      </p:grpSpPr>
      <p:sp>
        <p:nvSpPr>
          <p:cNvPr id="6941" name="Google Shape;6941;p48"/>
          <p:cNvSpPr txBox="1">
            <a:spLocks noGrp="1"/>
          </p:cNvSpPr>
          <p:nvPr>
            <p:ph type="title" idx="2"/>
          </p:nvPr>
        </p:nvSpPr>
        <p:spPr>
          <a:xfrm>
            <a:off x="311700" y="1106125"/>
            <a:ext cx="8520600" cy="71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6942" name="Google Shape;6942;p48"/>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UTM Bebas" panose="02040603050506020204" pitchFamily="18" charset="0"/>
              </a:rPr>
              <a:t>Đánh giá và cải thiện</a:t>
            </a:r>
            <a:endParaRPr sz="4000">
              <a:latin typeface="UTM Bebas" panose="02040603050506020204" pitchFamily="18" charset="0"/>
            </a:endParaRPr>
          </a:p>
        </p:txBody>
      </p:sp>
      <p:grpSp>
        <p:nvGrpSpPr>
          <p:cNvPr id="6944" name="Google Shape;6944;p48"/>
          <p:cNvGrpSpPr/>
          <p:nvPr/>
        </p:nvGrpSpPr>
        <p:grpSpPr>
          <a:xfrm>
            <a:off x="8029241" y="154008"/>
            <a:ext cx="264001" cy="226285"/>
            <a:chOff x="753950" y="238125"/>
            <a:chExt cx="6111125" cy="5238075"/>
          </a:xfrm>
        </p:grpSpPr>
        <p:sp>
          <p:nvSpPr>
            <p:cNvPr id="6945" name="Google Shape;6945;p48"/>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48"/>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48"/>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48"/>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48"/>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48"/>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48"/>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48"/>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48"/>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48"/>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48"/>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48"/>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48"/>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48"/>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48"/>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48"/>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48"/>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48"/>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48"/>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48"/>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48"/>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48"/>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48"/>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4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4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4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4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48"/>
          <p:cNvGrpSpPr/>
          <p:nvPr/>
        </p:nvGrpSpPr>
        <p:grpSpPr>
          <a:xfrm>
            <a:off x="8365321" y="154008"/>
            <a:ext cx="264001" cy="226285"/>
            <a:chOff x="753950" y="238125"/>
            <a:chExt cx="6111125" cy="5238075"/>
          </a:xfrm>
        </p:grpSpPr>
        <p:sp>
          <p:nvSpPr>
            <p:cNvPr id="6973" name="Google Shape;6973;p48"/>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48"/>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48"/>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48"/>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48"/>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48"/>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48"/>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48"/>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48"/>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48"/>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48"/>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48"/>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48"/>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48"/>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48"/>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48"/>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48"/>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48"/>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48"/>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48"/>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48"/>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48"/>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48"/>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4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4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4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4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48"/>
          <p:cNvGrpSpPr/>
          <p:nvPr/>
        </p:nvGrpSpPr>
        <p:grpSpPr>
          <a:xfrm>
            <a:off x="8701401" y="154008"/>
            <a:ext cx="264001" cy="226285"/>
            <a:chOff x="753950" y="238125"/>
            <a:chExt cx="6111125" cy="5238075"/>
          </a:xfrm>
        </p:grpSpPr>
        <p:sp>
          <p:nvSpPr>
            <p:cNvPr id="7001" name="Google Shape;7001;p48"/>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48"/>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48"/>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48"/>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48"/>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48"/>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48"/>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48"/>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48"/>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48"/>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48"/>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48"/>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48"/>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48"/>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48"/>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48"/>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48"/>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48"/>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48"/>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48"/>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48"/>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48"/>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48"/>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4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4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4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4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28" name="Google Shape;7028;p48">
            <a:hlinkClick r:id="rId3" action="ppaction://hlinksldjump"/>
          </p:cNvPr>
          <p:cNvPicPr preferRelativeResize="0"/>
          <p:nvPr/>
        </p:nvPicPr>
        <p:blipFill>
          <a:blip r:embed="rId4">
            <a:alphaModFix/>
          </a:blip>
          <a:stretch>
            <a:fillRect/>
          </a:stretch>
        </p:blipFill>
        <p:spPr>
          <a:xfrm>
            <a:off x="8691664" y="567377"/>
            <a:ext cx="283464" cy="172844"/>
          </a:xfrm>
          <a:prstGeom prst="rect">
            <a:avLst/>
          </a:prstGeom>
          <a:noFill/>
          <a:ln>
            <a:noFill/>
          </a:ln>
        </p:spPr>
      </p:pic>
      <p:pic>
        <p:nvPicPr>
          <p:cNvPr id="7029" name="Google Shape;7029;p48">
            <a:hlinkClick r:id="rId5" action="ppaction://hlinksldjump"/>
          </p:cNvPr>
          <p:cNvPicPr preferRelativeResize="0"/>
          <p:nvPr/>
        </p:nvPicPr>
        <p:blipFill>
          <a:blip r:embed="rId6">
            <a:alphaModFix/>
          </a:blip>
          <a:stretch>
            <a:fillRect/>
          </a:stretch>
        </p:blipFill>
        <p:spPr>
          <a:xfrm>
            <a:off x="8383025" y="539500"/>
            <a:ext cx="228600" cy="228600"/>
          </a:xfrm>
          <a:prstGeom prst="rect">
            <a:avLst/>
          </a:prstGeom>
          <a:noFill/>
          <a:ln>
            <a:noFill/>
          </a:ln>
        </p:spPr>
      </p:pic>
      <p:pic>
        <p:nvPicPr>
          <p:cNvPr id="7030" name="Google Shape;7030;p48">
            <a:hlinkClick r:id="rId7" action="ppaction://hlinksldjump"/>
          </p:cNvPr>
          <p:cNvPicPr preferRelativeResize="0"/>
          <p:nvPr/>
        </p:nvPicPr>
        <p:blipFill>
          <a:blip r:embed="rId4">
            <a:alphaModFix/>
          </a:blip>
          <a:stretch>
            <a:fillRect/>
          </a:stretch>
        </p:blipFill>
        <p:spPr>
          <a:xfrm flipH="1">
            <a:off x="8029239" y="567377"/>
            <a:ext cx="283464" cy="1728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941"/>
                                        </p:tgtEl>
                                        <p:attrNameLst>
                                          <p:attrName>style.visibility</p:attrName>
                                        </p:attrNameLst>
                                      </p:cBhvr>
                                      <p:to>
                                        <p:strVal val="visible"/>
                                      </p:to>
                                    </p:set>
                                    <p:anim calcmode="lin" valueType="num">
                                      <p:cBhvr additive="base">
                                        <p:cTn id="7" dur="1000"/>
                                        <p:tgtEl>
                                          <p:spTgt spid="6941"/>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6942"/>
                                        </p:tgtEl>
                                        <p:attrNameLst>
                                          <p:attrName>style.visibility</p:attrName>
                                        </p:attrNameLst>
                                      </p:cBhvr>
                                      <p:to>
                                        <p:strVal val="visible"/>
                                      </p:to>
                                    </p:set>
                                    <p:anim calcmode="lin" valueType="num">
                                      <p:cBhvr additive="base">
                                        <p:cTn id="10" dur="1000"/>
                                        <p:tgtEl>
                                          <p:spTgt spid="69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34"/>
        <p:cNvGrpSpPr/>
        <p:nvPr/>
      </p:nvGrpSpPr>
      <p:grpSpPr>
        <a:xfrm>
          <a:off x="0" y="0"/>
          <a:ext cx="0" cy="0"/>
          <a:chOff x="0" y="0"/>
          <a:chExt cx="0" cy="0"/>
        </a:xfrm>
      </p:grpSpPr>
      <p:sp>
        <p:nvSpPr>
          <p:cNvPr id="7035" name="Google Shape;7035;p49"/>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latin typeface="UTM Bebas" panose="02040603050506020204" pitchFamily="18" charset="0"/>
              </a:rPr>
              <a:t>VI. Đánh giá và cải thiện</a:t>
            </a:r>
            <a:endParaRPr sz="3200">
              <a:latin typeface="UTM Bebas" panose="02040603050506020204" pitchFamily="18" charset="0"/>
            </a:endParaRPr>
          </a:p>
        </p:txBody>
      </p:sp>
      <p:grpSp>
        <p:nvGrpSpPr>
          <p:cNvPr id="7048" name="Google Shape;7048;p49"/>
          <p:cNvGrpSpPr/>
          <p:nvPr/>
        </p:nvGrpSpPr>
        <p:grpSpPr>
          <a:xfrm rot="-5400000">
            <a:off x="2488116" y="535371"/>
            <a:ext cx="242781" cy="161857"/>
            <a:chOff x="2500050" y="3730175"/>
            <a:chExt cx="2619000" cy="1746025"/>
          </a:xfrm>
        </p:grpSpPr>
        <p:sp>
          <p:nvSpPr>
            <p:cNvPr id="7049" name="Google Shape;7049;p49"/>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49"/>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49"/>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49"/>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49"/>
          <p:cNvGrpSpPr/>
          <p:nvPr/>
        </p:nvGrpSpPr>
        <p:grpSpPr>
          <a:xfrm rot="5400000">
            <a:off x="6413105" y="535371"/>
            <a:ext cx="242781" cy="161857"/>
            <a:chOff x="2500050" y="3730175"/>
            <a:chExt cx="2619000" cy="1746025"/>
          </a:xfrm>
        </p:grpSpPr>
        <p:sp>
          <p:nvSpPr>
            <p:cNvPr id="7054" name="Google Shape;7054;p49"/>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49"/>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49"/>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49"/>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5718;p33">
            <a:extLst>
              <a:ext uri="{FF2B5EF4-FFF2-40B4-BE49-F238E27FC236}">
                <a16:creationId xmlns:a16="http://schemas.microsoft.com/office/drawing/2014/main" id="{C0492400-1831-D436-C314-A195EDE11608}"/>
              </a:ext>
            </a:extLst>
          </p:cNvPr>
          <p:cNvSpPr/>
          <p:nvPr/>
        </p:nvSpPr>
        <p:spPr>
          <a:xfrm>
            <a:off x="839340" y="939971"/>
            <a:ext cx="3427860" cy="3775579"/>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720;p33">
            <a:extLst>
              <a:ext uri="{FF2B5EF4-FFF2-40B4-BE49-F238E27FC236}">
                <a16:creationId xmlns:a16="http://schemas.microsoft.com/office/drawing/2014/main" id="{82FDDD3F-6FBE-8F99-8BDA-4E62DE290AFE}"/>
              </a:ext>
            </a:extLst>
          </p:cNvPr>
          <p:cNvSpPr txBox="1">
            <a:spLocks/>
          </p:cNvSpPr>
          <p:nvPr/>
        </p:nvSpPr>
        <p:spPr>
          <a:xfrm>
            <a:off x="958240" y="1365055"/>
            <a:ext cx="3190060" cy="2785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pPr marL="0" indent="0">
              <a:spcAft>
                <a:spcPts val="1600"/>
              </a:spcAft>
            </a:pPr>
            <a:r>
              <a:rPr lang="en-US" b="1">
                <a:latin typeface="r0c0i Linotte" pitchFamily="2" charset="0"/>
              </a:rPr>
              <a:t>Đánh giá khuyết điểm</a:t>
            </a:r>
          </a:p>
          <a:p>
            <a:pPr marL="0" indent="0">
              <a:spcAft>
                <a:spcPts val="1600"/>
              </a:spcAft>
            </a:pPr>
            <a:r>
              <a:rPr lang="en-US">
                <a:latin typeface="r0c0i Linotte" pitchFamily="2" charset="0"/>
              </a:rPr>
              <a:t>Nội dung trò chơi còn ít, chưa đa dạng</a:t>
            </a:r>
          </a:p>
          <a:p>
            <a:pPr marL="0" indent="0">
              <a:spcAft>
                <a:spcPts val="1600"/>
              </a:spcAft>
            </a:pPr>
            <a:r>
              <a:rPr lang="en-US">
                <a:latin typeface="r0c0i Linotte" pitchFamily="2" charset="0"/>
              </a:rPr>
              <a:t>Cấu trúc lập trình chưa hoàn toàn tối ưu, có khả năng xảy ra lỗi, lag, khó khăn trong mở rộng, nâng cấp</a:t>
            </a:r>
          </a:p>
          <a:p>
            <a:pPr marL="0" indent="0">
              <a:spcAft>
                <a:spcPts val="1600"/>
              </a:spcAft>
            </a:pPr>
            <a:r>
              <a:rPr lang="en-US">
                <a:latin typeface="r0c0i Linotte" pitchFamily="2" charset="0"/>
              </a:rPr>
              <a:t>Chưa có giao diện thiết kế màn chơi trực quan</a:t>
            </a:r>
          </a:p>
          <a:p>
            <a:pPr marL="0" indent="0">
              <a:spcAft>
                <a:spcPts val="1600"/>
              </a:spcAft>
            </a:pPr>
            <a:endParaRPr lang="vi-VN">
              <a:latin typeface="r0c0i Linotte" pitchFamily="2" charset="0"/>
            </a:endParaRPr>
          </a:p>
        </p:txBody>
      </p:sp>
      <p:sp>
        <p:nvSpPr>
          <p:cNvPr id="28" name="Google Shape;5731;p33">
            <a:extLst>
              <a:ext uri="{FF2B5EF4-FFF2-40B4-BE49-F238E27FC236}">
                <a16:creationId xmlns:a16="http://schemas.microsoft.com/office/drawing/2014/main" id="{DF72606B-6356-C580-051D-595FE93C0472}"/>
              </a:ext>
            </a:extLst>
          </p:cNvPr>
          <p:cNvSpPr/>
          <p:nvPr/>
        </p:nvSpPr>
        <p:spPr>
          <a:xfrm>
            <a:off x="958240" y="1060265"/>
            <a:ext cx="162000" cy="1401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732;p33">
            <a:extLst>
              <a:ext uri="{FF2B5EF4-FFF2-40B4-BE49-F238E27FC236}">
                <a16:creationId xmlns:a16="http://schemas.microsoft.com/office/drawing/2014/main" id="{F1BDA51D-C0FA-8035-983B-2F6EBA98CF55}"/>
              </a:ext>
            </a:extLst>
          </p:cNvPr>
          <p:cNvSpPr/>
          <p:nvPr/>
        </p:nvSpPr>
        <p:spPr>
          <a:xfrm rot="17998898">
            <a:off x="3926159" y="4441450"/>
            <a:ext cx="162090" cy="140062"/>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718;p33">
            <a:extLst>
              <a:ext uri="{FF2B5EF4-FFF2-40B4-BE49-F238E27FC236}">
                <a16:creationId xmlns:a16="http://schemas.microsoft.com/office/drawing/2014/main" id="{78739DC3-64B7-CD8C-FC17-07D774A9CB4B}"/>
              </a:ext>
            </a:extLst>
          </p:cNvPr>
          <p:cNvSpPr/>
          <p:nvPr/>
        </p:nvSpPr>
        <p:spPr>
          <a:xfrm>
            <a:off x="4901494" y="939971"/>
            <a:ext cx="3427860" cy="3775579"/>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720;p33">
            <a:extLst>
              <a:ext uri="{FF2B5EF4-FFF2-40B4-BE49-F238E27FC236}">
                <a16:creationId xmlns:a16="http://schemas.microsoft.com/office/drawing/2014/main" id="{1D58E776-DDCE-BDCA-0140-429E6A2D5B2F}"/>
              </a:ext>
            </a:extLst>
          </p:cNvPr>
          <p:cNvSpPr txBox="1">
            <a:spLocks/>
          </p:cNvSpPr>
          <p:nvPr/>
        </p:nvSpPr>
        <p:spPr>
          <a:xfrm>
            <a:off x="4979931" y="1418112"/>
            <a:ext cx="3190060" cy="2785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pPr marL="0" indent="0">
              <a:spcAft>
                <a:spcPts val="1600"/>
              </a:spcAft>
            </a:pPr>
            <a:r>
              <a:rPr lang="en-US" b="1">
                <a:latin typeface="r0c0i Linotte" pitchFamily="2" charset="0"/>
              </a:rPr>
              <a:t>Phương hướng cải thiện</a:t>
            </a:r>
          </a:p>
          <a:p>
            <a:pPr marL="0" indent="0">
              <a:spcAft>
                <a:spcPts val="1600"/>
              </a:spcAft>
            </a:pPr>
            <a:r>
              <a:rPr lang="en-US">
                <a:latin typeface="r0c0i Linotte" pitchFamily="2" charset="0"/>
              </a:rPr>
              <a:t>Tối ưu lệnh, tái cấu trúc chương trình hoàn chỉnh theo lập trình hướng đối tượng</a:t>
            </a:r>
          </a:p>
          <a:p>
            <a:pPr marL="0" indent="0">
              <a:spcAft>
                <a:spcPts val="1600"/>
              </a:spcAft>
            </a:pPr>
            <a:r>
              <a:rPr lang="en-US">
                <a:latin typeface="r0c0i Linotte" pitchFamily="2" charset="0"/>
              </a:rPr>
              <a:t>Thêm nội dung mới, đa dạng về đồ hoạ</a:t>
            </a:r>
          </a:p>
          <a:p>
            <a:pPr marL="0" indent="0">
              <a:spcAft>
                <a:spcPts val="1600"/>
              </a:spcAft>
            </a:pPr>
            <a:r>
              <a:rPr lang="en-US">
                <a:latin typeface="r0c0i Linotte" pitchFamily="2" charset="0"/>
              </a:rPr>
              <a:t>Phát triển giao diện thiết kế màn chơi mới, sửa màn chơi</a:t>
            </a:r>
          </a:p>
          <a:p>
            <a:pPr marL="0" indent="0">
              <a:spcAft>
                <a:spcPts val="1600"/>
              </a:spcAft>
            </a:pPr>
            <a:endParaRPr lang="vi-VN">
              <a:latin typeface="r0c0i Linotte" pitchFamily="2" charset="0"/>
            </a:endParaRPr>
          </a:p>
        </p:txBody>
      </p:sp>
      <p:sp>
        <p:nvSpPr>
          <p:cNvPr id="32" name="Google Shape;5731;p33">
            <a:extLst>
              <a:ext uri="{FF2B5EF4-FFF2-40B4-BE49-F238E27FC236}">
                <a16:creationId xmlns:a16="http://schemas.microsoft.com/office/drawing/2014/main" id="{65F6C1F8-5EFF-36B5-00F9-45330969F4B8}"/>
              </a:ext>
            </a:extLst>
          </p:cNvPr>
          <p:cNvSpPr/>
          <p:nvPr/>
        </p:nvSpPr>
        <p:spPr>
          <a:xfrm>
            <a:off x="5020394" y="1060265"/>
            <a:ext cx="162000" cy="1401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732;p33">
            <a:extLst>
              <a:ext uri="{FF2B5EF4-FFF2-40B4-BE49-F238E27FC236}">
                <a16:creationId xmlns:a16="http://schemas.microsoft.com/office/drawing/2014/main" id="{CF86727A-CA14-466F-8723-1709789DDECD}"/>
              </a:ext>
            </a:extLst>
          </p:cNvPr>
          <p:cNvSpPr/>
          <p:nvPr/>
        </p:nvSpPr>
        <p:spPr>
          <a:xfrm rot="17998898">
            <a:off x="7988313" y="4441450"/>
            <a:ext cx="162090" cy="140062"/>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accent6"/>
        </a:solidFill>
        <a:effectLst/>
      </p:bgPr>
    </p:bg>
    <p:spTree>
      <p:nvGrpSpPr>
        <p:cNvPr id="1" name="Shape 7140"/>
        <p:cNvGrpSpPr/>
        <p:nvPr/>
      </p:nvGrpSpPr>
      <p:grpSpPr>
        <a:xfrm>
          <a:off x="0" y="0"/>
          <a:ext cx="0" cy="0"/>
          <a:chOff x="0" y="0"/>
          <a:chExt cx="0" cy="0"/>
        </a:xfrm>
      </p:grpSpPr>
      <p:sp>
        <p:nvSpPr>
          <p:cNvPr id="7141" name="Google Shape;7141;p51"/>
          <p:cNvSpPr txBox="1">
            <a:spLocks noGrp="1"/>
          </p:cNvSpPr>
          <p:nvPr>
            <p:ph type="title"/>
          </p:nvPr>
        </p:nvSpPr>
        <p:spPr>
          <a:xfrm>
            <a:off x="716280" y="839125"/>
            <a:ext cx="771144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UTM Bebas" panose="02040603050506020204" pitchFamily="18" charset="0"/>
              </a:rPr>
              <a:t>cảm ơn Cô và các bạn đã lắng nghe!</a:t>
            </a:r>
            <a:endParaRPr>
              <a:latin typeface="UTM Bebas" panose="02040603050506020204" pitchFamily="18" charset="0"/>
            </a:endParaRPr>
          </a:p>
        </p:txBody>
      </p:sp>
      <p:sp>
        <p:nvSpPr>
          <p:cNvPr id="7142" name="Google Shape;7142;p51"/>
          <p:cNvSpPr txBox="1">
            <a:spLocks noGrp="1"/>
          </p:cNvSpPr>
          <p:nvPr>
            <p:ph type="subTitle" idx="1"/>
          </p:nvPr>
        </p:nvSpPr>
        <p:spPr>
          <a:xfrm>
            <a:off x="1806341" y="1988316"/>
            <a:ext cx="5531318" cy="13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r0c0i Linotte" pitchFamily="2" charset="0"/>
              </a:rPr>
              <a:t>[Little Cat goes the Knowledge path]</a:t>
            </a:r>
          </a:p>
          <a:p>
            <a:pPr marL="0" lvl="0" indent="0" algn="ctr" rtl="0">
              <a:spcBef>
                <a:spcPts val="0"/>
              </a:spcBef>
              <a:spcAft>
                <a:spcPts val="0"/>
              </a:spcAft>
              <a:buNone/>
            </a:pPr>
            <a:endParaRPr lang="en-US">
              <a:latin typeface="r0c0i Linotte" pitchFamily="2" charset="0"/>
            </a:endParaRPr>
          </a:p>
          <a:p>
            <a:pPr marL="0" lvl="0" indent="0" algn="ctr" rtl="0">
              <a:spcBef>
                <a:spcPts val="0"/>
              </a:spcBef>
              <a:spcAft>
                <a:spcPts val="0"/>
              </a:spcAft>
              <a:buNone/>
            </a:pPr>
            <a:r>
              <a:rPr lang="en-US">
                <a:latin typeface="r0c0i Linotte" pitchFamily="2" charset="0"/>
              </a:rPr>
              <a:t>Bài tập lớn môn học Công nghệ Java</a:t>
            </a:r>
          </a:p>
          <a:p>
            <a:pPr marL="0" lvl="0" indent="0" algn="ctr" rtl="0">
              <a:spcBef>
                <a:spcPts val="0"/>
              </a:spcBef>
              <a:spcAft>
                <a:spcPts val="0"/>
              </a:spcAft>
              <a:buNone/>
            </a:pPr>
            <a:r>
              <a:rPr lang="en-US">
                <a:latin typeface="r0c0i Linotte" pitchFamily="2" charset="0"/>
              </a:rPr>
              <a:t>Đề tài: Lập trình trò chơi chủ đề đi cảnh bằng Java</a:t>
            </a:r>
          </a:p>
          <a:p>
            <a:pPr marL="0" lvl="0" indent="0" algn="ctr" rtl="0">
              <a:spcBef>
                <a:spcPts val="0"/>
              </a:spcBef>
              <a:spcAft>
                <a:spcPts val="0"/>
              </a:spcAft>
              <a:buNone/>
            </a:pPr>
            <a:endParaRPr lang="en-US">
              <a:latin typeface="r0c0i Linotte" pitchFamily="2" charset="0"/>
            </a:endParaRPr>
          </a:p>
          <a:p>
            <a:pPr marL="0" lvl="0" indent="0" algn="ctr" rtl="0">
              <a:spcBef>
                <a:spcPts val="0"/>
              </a:spcBef>
              <a:spcAft>
                <a:spcPts val="0"/>
              </a:spcAft>
              <a:buNone/>
            </a:pPr>
            <a:endParaRPr lang="en-US">
              <a:latin typeface="r0c0i Linotte" pitchFamily="2" charset="0"/>
            </a:endParaRPr>
          </a:p>
          <a:p>
            <a:pPr marL="0" lvl="0" indent="0" algn="ctr" rtl="0">
              <a:spcBef>
                <a:spcPts val="0"/>
              </a:spcBef>
              <a:spcAft>
                <a:spcPts val="0"/>
              </a:spcAft>
              <a:buNone/>
            </a:pPr>
            <a:r>
              <a:rPr lang="en-US">
                <a:solidFill>
                  <a:schemeClr val="accent1"/>
                </a:solidFill>
                <a:latin typeface="r0c0i Linotte" pitchFamily="2" charset="0"/>
              </a:rPr>
              <a:t>Sinh viên thực hiện: Lê Đăng Sơn</a:t>
            </a:r>
          </a:p>
          <a:p>
            <a:pPr marL="0" lvl="0" indent="0" algn="ctr" rtl="0">
              <a:spcBef>
                <a:spcPts val="0"/>
              </a:spcBef>
              <a:spcAft>
                <a:spcPts val="0"/>
              </a:spcAft>
              <a:buNone/>
            </a:pPr>
            <a:r>
              <a:rPr lang="en-US">
                <a:solidFill>
                  <a:schemeClr val="accent1"/>
                </a:solidFill>
                <a:latin typeface="r0c0i Linotte" pitchFamily="2" charset="0"/>
              </a:rPr>
              <a:t>Mã sinh viên: 221230972</a:t>
            </a:r>
          </a:p>
          <a:p>
            <a:pPr marL="0" lvl="0" indent="0" algn="ctr" rtl="0">
              <a:spcBef>
                <a:spcPts val="0"/>
              </a:spcBef>
              <a:spcAft>
                <a:spcPts val="0"/>
              </a:spcAft>
              <a:buNone/>
            </a:pPr>
            <a:r>
              <a:rPr lang="en-US">
                <a:solidFill>
                  <a:schemeClr val="accent1"/>
                </a:solidFill>
                <a:latin typeface="r0c0i Linotte" pitchFamily="2" charset="0"/>
              </a:rPr>
              <a:t>Giảng viên hướng dẫn: Đào Thị Lệ Thuỷ</a:t>
            </a:r>
            <a:endParaRPr>
              <a:solidFill>
                <a:schemeClr val="accent1"/>
              </a:solidFill>
              <a:latin typeface="r0c0i Linotte"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24"/>
        <p:cNvGrpSpPr/>
        <p:nvPr/>
      </p:nvGrpSpPr>
      <p:grpSpPr>
        <a:xfrm>
          <a:off x="0" y="0"/>
          <a:ext cx="0" cy="0"/>
          <a:chOff x="0" y="0"/>
          <a:chExt cx="0" cy="0"/>
        </a:xfrm>
      </p:grpSpPr>
      <p:sp>
        <p:nvSpPr>
          <p:cNvPr id="5625" name="Google Shape;5625;p32"/>
          <p:cNvSpPr txBox="1">
            <a:spLocks noGrp="1"/>
          </p:cNvSpPr>
          <p:nvPr>
            <p:ph type="title" idx="2"/>
          </p:nvPr>
        </p:nvSpPr>
        <p:spPr>
          <a:xfrm>
            <a:off x="311700" y="1106125"/>
            <a:ext cx="8520600" cy="71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5626" name="Google Shape;5626;p32"/>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UTM Bebas" panose="02040603050506020204" pitchFamily="18" charset="0"/>
              </a:rPr>
              <a:t>Khái niệm</a:t>
            </a:r>
            <a:endParaRPr sz="4000">
              <a:latin typeface="UTM Bebas" panose="02040603050506020204" pitchFamily="18" charset="0"/>
            </a:endParaRPr>
          </a:p>
        </p:txBody>
      </p:sp>
      <p:grpSp>
        <p:nvGrpSpPr>
          <p:cNvPr id="5628" name="Google Shape;5628;p32"/>
          <p:cNvGrpSpPr/>
          <p:nvPr/>
        </p:nvGrpSpPr>
        <p:grpSpPr>
          <a:xfrm>
            <a:off x="8029241" y="154008"/>
            <a:ext cx="264001" cy="226285"/>
            <a:chOff x="753950" y="238125"/>
            <a:chExt cx="6111125" cy="5238075"/>
          </a:xfrm>
        </p:grpSpPr>
        <p:sp>
          <p:nvSpPr>
            <p:cNvPr id="5629" name="Google Shape;5629;p32"/>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32"/>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32"/>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32"/>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32"/>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32"/>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32"/>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32"/>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32"/>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32"/>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32"/>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32"/>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32"/>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32"/>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32"/>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32"/>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32"/>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32"/>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32"/>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32"/>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32"/>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32"/>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32"/>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32"/>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32"/>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32"/>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32"/>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32"/>
          <p:cNvGrpSpPr/>
          <p:nvPr/>
        </p:nvGrpSpPr>
        <p:grpSpPr>
          <a:xfrm>
            <a:off x="8365321" y="154008"/>
            <a:ext cx="264001" cy="226285"/>
            <a:chOff x="753950" y="238125"/>
            <a:chExt cx="6111125" cy="5238075"/>
          </a:xfrm>
        </p:grpSpPr>
        <p:sp>
          <p:nvSpPr>
            <p:cNvPr id="5657" name="Google Shape;5657;p32"/>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32"/>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32"/>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32"/>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32"/>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32"/>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32"/>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32"/>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32"/>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32"/>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32"/>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32"/>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32"/>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32"/>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32"/>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32"/>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32"/>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32"/>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32"/>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32"/>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32"/>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32"/>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32"/>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32"/>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32"/>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32"/>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32"/>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32"/>
          <p:cNvGrpSpPr/>
          <p:nvPr/>
        </p:nvGrpSpPr>
        <p:grpSpPr>
          <a:xfrm>
            <a:off x="8701401" y="154008"/>
            <a:ext cx="264001" cy="226285"/>
            <a:chOff x="753950" y="238125"/>
            <a:chExt cx="6111125" cy="5238075"/>
          </a:xfrm>
        </p:grpSpPr>
        <p:sp>
          <p:nvSpPr>
            <p:cNvPr id="5685" name="Google Shape;5685;p32"/>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32"/>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32"/>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32"/>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32"/>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32"/>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32"/>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32"/>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32"/>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32"/>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32"/>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32"/>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32"/>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32"/>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32"/>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32"/>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32"/>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32"/>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32"/>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32"/>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32"/>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32"/>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32"/>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32"/>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32"/>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32"/>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32"/>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12" name="Google Shape;5712;p32">
            <a:hlinkClick r:id="rId3" action="ppaction://hlinksldjump"/>
          </p:cNvPr>
          <p:cNvPicPr preferRelativeResize="0"/>
          <p:nvPr/>
        </p:nvPicPr>
        <p:blipFill>
          <a:blip r:embed="rId4">
            <a:alphaModFix/>
          </a:blip>
          <a:stretch>
            <a:fillRect/>
          </a:stretch>
        </p:blipFill>
        <p:spPr>
          <a:xfrm>
            <a:off x="8691664" y="567377"/>
            <a:ext cx="283464" cy="172844"/>
          </a:xfrm>
          <a:prstGeom prst="rect">
            <a:avLst/>
          </a:prstGeom>
          <a:noFill/>
          <a:ln>
            <a:noFill/>
          </a:ln>
        </p:spPr>
      </p:pic>
      <p:pic>
        <p:nvPicPr>
          <p:cNvPr id="5713" name="Google Shape;5713;p32">
            <a:hlinkClick r:id="rId5" action="ppaction://hlinksldjump"/>
          </p:cNvPr>
          <p:cNvPicPr preferRelativeResize="0"/>
          <p:nvPr/>
        </p:nvPicPr>
        <p:blipFill>
          <a:blip r:embed="rId6">
            <a:alphaModFix/>
          </a:blip>
          <a:stretch>
            <a:fillRect/>
          </a:stretch>
        </p:blipFill>
        <p:spPr>
          <a:xfrm>
            <a:off x="8383025" y="539500"/>
            <a:ext cx="228600" cy="228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26"/>
                                        </p:tgtEl>
                                        <p:attrNameLst>
                                          <p:attrName>style.visibility</p:attrName>
                                        </p:attrNameLst>
                                      </p:cBhvr>
                                      <p:to>
                                        <p:strVal val="visible"/>
                                      </p:to>
                                    </p:set>
                                    <p:animEffect transition="in" filter="fade">
                                      <p:cBhvr>
                                        <p:cTn id="7" dur="1000"/>
                                        <p:tgtEl>
                                          <p:spTgt spid="5626"/>
                                        </p:tgtEl>
                                      </p:cBhvr>
                                    </p:animEffect>
                                  </p:childTnLst>
                                </p:cTn>
                              </p:par>
                              <p:par>
                                <p:cTn id="8" presetID="10" presetClass="entr" presetSubtype="0" fill="hold" nodeType="withEffect">
                                  <p:stCondLst>
                                    <p:cond delay="0"/>
                                  </p:stCondLst>
                                  <p:childTnLst>
                                    <p:set>
                                      <p:cBhvr>
                                        <p:cTn id="9" dur="1" fill="hold">
                                          <p:stCondLst>
                                            <p:cond delay="0"/>
                                          </p:stCondLst>
                                        </p:cTn>
                                        <p:tgtEl>
                                          <p:spTgt spid="5625"/>
                                        </p:tgtEl>
                                        <p:attrNameLst>
                                          <p:attrName>style.visibility</p:attrName>
                                        </p:attrNameLst>
                                      </p:cBhvr>
                                      <p:to>
                                        <p:strVal val="visible"/>
                                      </p:to>
                                    </p:set>
                                    <p:animEffect transition="in" filter="fade">
                                      <p:cBhvr>
                                        <p:cTn id="10" dur="1000"/>
                                        <p:tgtEl>
                                          <p:spTgt spid="5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17"/>
        <p:cNvGrpSpPr/>
        <p:nvPr/>
      </p:nvGrpSpPr>
      <p:grpSpPr>
        <a:xfrm>
          <a:off x="0" y="0"/>
          <a:ext cx="0" cy="0"/>
          <a:chOff x="0" y="0"/>
          <a:chExt cx="0" cy="0"/>
        </a:xfrm>
      </p:grpSpPr>
      <p:sp>
        <p:nvSpPr>
          <p:cNvPr id="5718" name="Google Shape;5718;p33"/>
          <p:cNvSpPr/>
          <p:nvPr/>
        </p:nvSpPr>
        <p:spPr>
          <a:xfrm>
            <a:off x="1586100" y="1572200"/>
            <a:ext cx="5971800" cy="28158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33"/>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a:latin typeface="UTM Bebas" panose="02040603050506020204" pitchFamily="18" charset="0"/>
              </a:rPr>
              <a:t>I. Khái niệm</a:t>
            </a:r>
            <a:endParaRPr sz="3200">
              <a:latin typeface="UTM Bebas" panose="02040603050506020204" pitchFamily="18" charset="0"/>
            </a:endParaRPr>
          </a:p>
        </p:txBody>
      </p:sp>
      <p:sp>
        <p:nvSpPr>
          <p:cNvPr id="5720" name="Google Shape;5720;p33"/>
          <p:cNvSpPr txBox="1">
            <a:spLocks noGrp="1"/>
          </p:cNvSpPr>
          <p:nvPr>
            <p:ph type="body" idx="1"/>
          </p:nvPr>
        </p:nvSpPr>
        <p:spPr>
          <a:xfrm>
            <a:off x="1793240" y="2035040"/>
            <a:ext cx="5557520" cy="1968600"/>
          </a:xfrm>
          <a:prstGeom prst="rect">
            <a:avLst/>
          </a:prstGeom>
        </p:spPr>
        <p:txBody>
          <a:bodyPr spcFirstLastPara="1" wrap="square" lIns="91425" tIns="91425" rIns="91425" bIns="91425" anchor="t" anchorCtr="0">
            <a:noAutofit/>
          </a:bodyPr>
          <a:lstStyle/>
          <a:p>
            <a:pPr marL="0" indent="0">
              <a:spcAft>
                <a:spcPts val="1600"/>
              </a:spcAft>
              <a:buNone/>
            </a:pPr>
            <a:r>
              <a:rPr lang="en-US" i="1">
                <a:latin typeface="r0c0i Linotte" pitchFamily="2" charset="0"/>
              </a:rPr>
              <a:t>“</a:t>
            </a:r>
            <a:r>
              <a:rPr lang="en-US" i="1">
                <a:solidFill>
                  <a:schemeClr val="bg1"/>
                </a:solidFill>
                <a:effectLst/>
                <a:latin typeface="r0c0i Linotte" pitchFamily="2" charset="0"/>
                <a:ea typeface="Times New Roman" panose="02020603050405020304" pitchFamily="18" charset="0"/>
              </a:rPr>
              <a:t>Trò chơi đi cảnh là một thể loại phụ của trò chơi hành động, có mục tiêu cốt lõi là di chuyển nhân vật đến các điểm trong môi trường màn chơi. Màn chơi có các địa hình không bằng phẳng với nhiều độ cao khác nhau, yêu cầu người chơi phải thao tác nhảy và leo trèo để đi tiếp.</a:t>
            </a:r>
            <a:r>
              <a:rPr lang="en-US" i="1">
                <a:latin typeface="r0c0i Linotte" pitchFamily="2" charset="0"/>
              </a:rPr>
              <a:t>”</a:t>
            </a:r>
          </a:p>
          <a:p>
            <a:pPr marL="0" indent="0">
              <a:spcAft>
                <a:spcPts val="1600"/>
              </a:spcAft>
              <a:buNone/>
            </a:pPr>
            <a:r>
              <a:rPr lang="en-US">
                <a:latin typeface="r0c0i Linotte" pitchFamily="2" charset="0"/>
              </a:rPr>
              <a:t>Theo Wikipedia - Platformer</a:t>
            </a:r>
            <a:endParaRPr i="1">
              <a:latin typeface="r0c0i Linotte" pitchFamily="2" charset="0"/>
            </a:endParaRPr>
          </a:p>
        </p:txBody>
      </p:sp>
      <p:grpSp>
        <p:nvGrpSpPr>
          <p:cNvPr id="5721" name="Google Shape;5721;p33"/>
          <p:cNvGrpSpPr/>
          <p:nvPr/>
        </p:nvGrpSpPr>
        <p:grpSpPr>
          <a:xfrm rot="-5400000">
            <a:off x="3315110" y="528218"/>
            <a:ext cx="242781" cy="161857"/>
            <a:chOff x="2500050" y="3730175"/>
            <a:chExt cx="2619000" cy="1746025"/>
          </a:xfrm>
        </p:grpSpPr>
        <p:sp>
          <p:nvSpPr>
            <p:cNvPr id="5722" name="Google Shape;5722;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33"/>
          <p:cNvGrpSpPr/>
          <p:nvPr/>
        </p:nvGrpSpPr>
        <p:grpSpPr>
          <a:xfrm rot="5400000">
            <a:off x="5566957" y="519186"/>
            <a:ext cx="242781" cy="161857"/>
            <a:chOff x="2500050" y="3730175"/>
            <a:chExt cx="2619000" cy="1746025"/>
          </a:xfrm>
        </p:grpSpPr>
        <p:sp>
          <p:nvSpPr>
            <p:cNvPr id="5727" name="Google Shape;5727;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1" name="Google Shape;5731;p33"/>
          <p:cNvSpPr/>
          <p:nvPr/>
        </p:nvSpPr>
        <p:spPr>
          <a:xfrm>
            <a:off x="1781725" y="1739125"/>
            <a:ext cx="162000" cy="1401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33"/>
          <p:cNvSpPr/>
          <p:nvPr/>
        </p:nvSpPr>
        <p:spPr>
          <a:xfrm rot="-3601102">
            <a:off x="7157040" y="4038806"/>
            <a:ext cx="162090" cy="140062"/>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D2C309C7-E8CB-0E2D-3599-4785DCD4DE9B}"/>
              </a:ext>
            </a:extLst>
          </p:cNvPr>
          <p:cNvSpPr txBox="1"/>
          <p:nvPr/>
        </p:nvSpPr>
        <p:spPr>
          <a:xfrm>
            <a:off x="3281094" y="835704"/>
            <a:ext cx="2488182" cy="307777"/>
          </a:xfrm>
          <a:prstGeom prst="rect">
            <a:avLst/>
          </a:prstGeom>
          <a:noFill/>
        </p:spPr>
        <p:txBody>
          <a:bodyPr wrap="none" rtlCol="0">
            <a:spAutoFit/>
          </a:bodyPr>
          <a:lstStyle/>
          <a:p>
            <a:r>
              <a:rPr lang="en-US" b="1">
                <a:solidFill>
                  <a:schemeClr val="bg1"/>
                </a:solidFill>
                <a:latin typeface="r0c0i Linotte" pitchFamily="2" charset="0"/>
              </a:rPr>
              <a:t>Khái niệm về trò chơi đi cảnh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17"/>
        <p:cNvGrpSpPr/>
        <p:nvPr/>
      </p:nvGrpSpPr>
      <p:grpSpPr>
        <a:xfrm>
          <a:off x="0" y="0"/>
          <a:ext cx="0" cy="0"/>
          <a:chOff x="0" y="0"/>
          <a:chExt cx="0" cy="0"/>
        </a:xfrm>
      </p:grpSpPr>
      <p:sp>
        <p:nvSpPr>
          <p:cNvPr id="5719" name="Google Shape;5719;p33"/>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a:latin typeface="UTM Bebas" panose="02040603050506020204" pitchFamily="18" charset="0"/>
              </a:rPr>
              <a:t>I. Khái niệm</a:t>
            </a:r>
            <a:endParaRPr sz="3200">
              <a:latin typeface="UTM Bebas" panose="02040603050506020204" pitchFamily="18" charset="0"/>
            </a:endParaRPr>
          </a:p>
        </p:txBody>
      </p:sp>
      <p:grpSp>
        <p:nvGrpSpPr>
          <p:cNvPr id="5721" name="Google Shape;5721;p33"/>
          <p:cNvGrpSpPr/>
          <p:nvPr/>
        </p:nvGrpSpPr>
        <p:grpSpPr>
          <a:xfrm rot="-5400000">
            <a:off x="3315110" y="528218"/>
            <a:ext cx="242781" cy="161857"/>
            <a:chOff x="2500050" y="3730175"/>
            <a:chExt cx="2619000" cy="1746025"/>
          </a:xfrm>
        </p:grpSpPr>
        <p:sp>
          <p:nvSpPr>
            <p:cNvPr id="5722" name="Google Shape;5722;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33"/>
          <p:cNvGrpSpPr/>
          <p:nvPr/>
        </p:nvGrpSpPr>
        <p:grpSpPr>
          <a:xfrm rot="5400000">
            <a:off x="5559465" y="521289"/>
            <a:ext cx="242781" cy="161857"/>
            <a:chOff x="2500050" y="3730175"/>
            <a:chExt cx="2619000" cy="1746025"/>
          </a:xfrm>
        </p:grpSpPr>
        <p:sp>
          <p:nvSpPr>
            <p:cNvPr id="5727" name="Google Shape;5727;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Blobby's Quest: 2D Platformer - Ứng dụng trên Google Play">
            <a:extLst>
              <a:ext uri="{FF2B5EF4-FFF2-40B4-BE49-F238E27FC236}">
                <a16:creationId xmlns:a16="http://schemas.microsoft.com/office/drawing/2014/main" id="{8C6B887E-7E18-EAAF-1DC5-D61A51A22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74" y="1579418"/>
            <a:ext cx="3713019" cy="2088573"/>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787;p34">
            <a:extLst>
              <a:ext uri="{FF2B5EF4-FFF2-40B4-BE49-F238E27FC236}">
                <a16:creationId xmlns:a16="http://schemas.microsoft.com/office/drawing/2014/main" id="{F924792F-E833-FD24-F1B1-A6091A12712A}"/>
              </a:ext>
            </a:extLst>
          </p:cNvPr>
          <p:cNvSpPr/>
          <p:nvPr/>
        </p:nvSpPr>
        <p:spPr>
          <a:xfrm>
            <a:off x="457201" y="1480499"/>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788;p34">
            <a:extLst>
              <a:ext uri="{FF2B5EF4-FFF2-40B4-BE49-F238E27FC236}">
                <a16:creationId xmlns:a16="http://schemas.microsoft.com/office/drawing/2014/main" id="{F2BB4635-0BCC-A3C8-3D6B-1C88A03AC1D0}"/>
              </a:ext>
            </a:extLst>
          </p:cNvPr>
          <p:cNvSpPr/>
          <p:nvPr/>
        </p:nvSpPr>
        <p:spPr>
          <a:xfrm rot="10800000">
            <a:off x="4003966" y="3375110"/>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 name="Picture 4" descr="This breezy 3D platformer embraces its simplicity as a strength | Digital  Trends">
            <a:extLst>
              <a:ext uri="{FF2B5EF4-FFF2-40B4-BE49-F238E27FC236}">
                <a16:creationId xmlns:a16="http://schemas.microsoft.com/office/drawing/2014/main" id="{8EE8F26D-088A-8C79-364B-93BC208023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3780" y="1662890"/>
            <a:ext cx="3713019" cy="1949335"/>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789;p34">
            <a:extLst>
              <a:ext uri="{FF2B5EF4-FFF2-40B4-BE49-F238E27FC236}">
                <a16:creationId xmlns:a16="http://schemas.microsoft.com/office/drawing/2014/main" id="{C2ED74DA-9B25-6200-5395-4A08F6F6A147}"/>
              </a:ext>
            </a:extLst>
          </p:cNvPr>
          <p:cNvSpPr/>
          <p:nvPr/>
        </p:nvSpPr>
        <p:spPr>
          <a:xfrm rot="5400000">
            <a:off x="8400845" y="1511736"/>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790;p34">
            <a:extLst>
              <a:ext uri="{FF2B5EF4-FFF2-40B4-BE49-F238E27FC236}">
                <a16:creationId xmlns:a16="http://schemas.microsoft.com/office/drawing/2014/main" id="{E77549FF-596D-462E-A2CA-6390C38F7131}"/>
              </a:ext>
            </a:extLst>
          </p:cNvPr>
          <p:cNvSpPr/>
          <p:nvPr/>
        </p:nvSpPr>
        <p:spPr>
          <a:xfrm rot="16200000">
            <a:off x="4861007" y="3375111"/>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E6B937DB-8BB0-1CAA-29E7-40F6A5DFF2E6}"/>
              </a:ext>
            </a:extLst>
          </p:cNvPr>
          <p:cNvSpPr txBox="1"/>
          <p:nvPr/>
        </p:nvSpPr>
        <p:spPr>
          <a:xfrm>
            <a:off x="4225263" y="835704"/>
            <a:ext cx="599844" cy="307777"/>
          </a:xfrm>
          <a:prstGeom prst="rect">
            <a:avLst/>
          </a:prstGeom>
          <a:noFill/>
        </p:spPr>
        <p:txBody>
          <a:bodyPr wrap="none" rtlCol="0">
            <a:spAutoFit/>
          </a:bodyPr>
          <a:lstStyle/>
          <a:p>
            <a:pPr algn="ctr"/>
            <a:r>
              <a:rPr lang="en-US" b="1">
                <a:solidFill>
                  <a:schemeClr val="bg1"/>
                </a:solidFill>
                <a:latin typeface="r0c0i Linotte" pitchFamily="2" charset="0"/>
              </a:rPr>
              <a:t>Ví dụ</a:t>
            </a:r>
          </a:p>
        </p:txBody>
      </p:sp>
      <p:sp>
        <p:nvSpPr>
          <p:cNvPr id="12" name="TextBox 11">
            <a:extLst>
              <a:ext uri="{FF2B5EF4-FFF2-40B4-BE49-F238E27FC236}">
                <a16:creationId xmlns:a16="http://schemas.microsoft.com/office/drawing/2014/main" id="{F1F1C84F-2637-0650-BC01-39C453A31D80}"/>
              </a:ext>
            </a:extLst>
          </p:cNvPr>
          <p:cNvSpPr txBox="1"/>
          <p:nvPr/>
        </p:nvSpPr>
        <p:spPr>
          <a:xfrm>
            <a:off x="5360976" y="3784779"/>
            <a:ext cx="2938625" cy="523220"/>
          </a:xfrm>
          <a:prstGeom prst="rect">
            <a:avLst/>
          </a:prstGeom>
          <a:noFill/>
        </p:spPr>
        <p:txBody>
          <a:bodyPr wrap="none" rtlCol="0">
            <a:spAutoFit/>
          </a:bodyPr>
          <a:lstStyle/>
          <a:p>
            <a:pPr algn="ctr"/>
            <a:r>
              <a:rPr lang="en-US" b="0" i="1">
                <a:solidFill>
                  <a:schemeClr val="bg1"/>
                </a:solidFill>
                <a:effectLst/>
                <a:latin typeface="r0c0i Linotte" pitchFamily="2" charset="0"/>
              </a:rPr>
              <a:t>“Koa and the Five Pirates of Mara”, </a:t>
            </a:r>
          </a:p>
          <a:p>
            <a:pPr algn="ctr"/>
            <a:r>
              <a:rPr lang="en-US" b="0">
                <a:solidFill>
                  <a:schemeClr val="bg1"/>
                </a:solidFill>
                <a:effectLst/>
                <a:latin typeface="r0c0i Linotte" pitchFamily="2" charset="0"/>
              </a:rPr>
              <a:t>một trò chơi đi cảnh đồ hoạ 3D</a:t>
            </a:r>
            <a:endParaRPr lang="en-US">
              <a:solidFill>
                <a:schemeClr val="bg1"/>
              </a:solidFill>
              <a:latin typeface="r0c0i Linotte" pitchFamily="2" charset="0"/>
            </a:endParaRPr>
          </a:p>
        </p:txBody>
      </p:sp>
      <p:sp>
        <p:nvSpPr>
          <p:cNvPr id="13" name="TextBox 12">
            <a:extLst>
              <a:ext uri="{FF2B5EF4-FFF2-40B4-BE49-F238E27FC236}">
                <a16:creationId xmlns:a16="http://schemas.microsoft.com/office/drawing/2014/main" id="{BA318841-5BBB-E0BE-EA03-468B9770BEC2}"/>
              </a:ext>
            </a:extLst>
          </p:cNvPr>
          <p:cNvSpPr txBox="1"/>
          <p:nvPr/>
        </p:nvSpPr>
        <p:spPr>
          <a:xfrm>
            <a:off x="1184764" y="3784779"/>
            <a:ext cx="2699778" cy="523220"/>
          </a:xfrm>
          <a:prstGeom prst="rect">
            <a:avLst/>
          </a:prstGeom>
          <a:noFill/>
        </p:spPr>
        <p:txBody>
          <a:bodyPr wrap="none" rtlCol="0">
            <a:spAutoFit/>
          </a:bodyPr>
          <a:lstStyle/>
          <a:p>
            <a:pPr algn="ctr"/>
            <a:r>
              <a:rPr lang="en-US" b="0" i="1">
                <a:solidFill>
                  <a:schemeClr val="bg1"/>
                </a:solidFill>
                <a:effectLst/>
                <a:latin typeface="r0c0i Linotte" pitchFamily="2" charset="0"/>
              </a:rPr>
              <a:t>“Blobby Quest – 2D Platformer”, </a:t>
            </a:r>
          </a:p>
          <a:p>
            <a:pPr algn="ctr"/>
            <a:r>
              <a:rPr lang="en-US" b="0">
                <a:solidFill>
                  <a:schemeClr val="bg1"/>
                </a:solidFill>
                <a:effectLst/>
                <a:latin typeface="r0c0i Linotte" pitchFamily="2" charset="0"/>
              </a:rPr>
              <a:t>một trò chơi đi cảnh đồ hoạ 2D</a:t>
            </a:r>
            <a:endParaRPr lang="en-US">
              <a:solidFill>
                <a:schemeClr val="bg1"/>
              </a:solidFill>
              <a:latin typeface="r0c0i Linotte" pitchFamily="2" charset="0"/>
            </a:endParaRPr>
          </a:p>
        </p:txBody>
      </p:sp>
    </p:spTree>
    <p:extLst>
      <p:ext uri="{BB962C8B-B14F-4D97-AF65-F5344CB8AC3E}">
        <p14:creationId xmlns:p14="http://schemas.microsoft.com/office/powerpoint/2010/main" val="333660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1000"/>
                                        <p:tgtEl>
                                          <p:spTgt spid="5"/>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1000"/>
                                        <p:tgtEl>
                                          <p:spTgt spid="8"/>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p:tgtEl>
                                          <p:spTgt spid="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94"/>
        <p:cNvGrpSpPr/>
        <p:nvPr/>
      </p:nvGrpSpPr>
      <p:grpSpPr>
        <a:xfrm>
          <a:off x="0" y="0"/>
          <a:ext cx="0" cy="0"/>
          <a:chOff x="0" y="0"/>
          <a:chExt cx="0" cy="0"/>
        </a:xfrm>
      </p:grpSpPr>
      <p:sp>
        <p:nvSpPr>
          <p:cNvPr id="5795" name="Google Shape;5795;p35"/>
          <p:cNvSpPr txBox="1">
            <a:spLocks noGrp="1"/>
          </p:cNvSpPr>
          <p:nvPr>
            <p:ph type="title" idx="2"/>
          </p:nvPr>
        </p:nvSpPr>
        <p:spPr>
          <a:xfrm>
            <a:off x="311700" y="1106125"/>
            <a:ext cx="8520600" cy="71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5796" name="Google Shape;5796;p35"/>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UTM Bebas" panose="02040603050506020204" pitchFamily="18" charset="0"/>
              </a:rPr>
              <a:t>Các thành phần cơ bản</a:t>
            </a:r>
            <a:endParaRPr sz="4000">
              <a:latin typeface="UTM Bebas" panose="02040603050506020204" pitchFamily="18" charset="0"/>
            </a:endParaRPr>
          </a:p>
        </p:txBody>
      </p:sp>
      <p:grpSp>
        <p:nvGrpSpPr>
          <p:cNvPr id="5798" name="Google Shape;5798;p35"/>
          <p:cNvGrpSpPr/>
          <p:nvPr/>
        </p:nvGrpSpPr>
        <p:grpSpPr>
          <a:xfrm>
            <a:off x="8181641" y="306408"/>
            <a:ext cx="264001" cy="226285"/>
            <a:chOff x="753950" y="238125"/>
            <a:chExt cx="6111125" cy="5238075"/>
          </a:xfrm>
        </p:grpSpPr>
        <p:sp>
          <p:nvSpPr>
            <p:cNvPr id="5799" name="Google Shape;5799;p35"/>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35"/>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35"/>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35"/>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35"/>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35"/>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35"/>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35"/>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35"/>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35"/>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35"/>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35"/>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35"/>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35"/>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35"/>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35"/>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35"/>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35"/>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35"/>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35"/>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35"/>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35"/>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35"/>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35"/>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35"/>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35"/>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35"/>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35"/>
          <p:cNvGrpSpPr/>
          <p:nvPr/>
        </p:nvGrpSpPr>
        <p:grpSpPr>
          <a:xfrm>
            <a:off x="8517721" y="306408"/>
            <a:ext cx="264001" cy="226285"/>
            <a:chOff x="753950" y="238125"/>
            <a:chExt cx="6111125" cy="5238075"/>
          </a:xfrm>
        </p:grpSpPr>
        <p:sp>
          <p:nvSpPr>
            <p:cNvPr id="5827" name="Google Shape;5827;p35"/>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35"/>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35"/>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35"/>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35"/>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35"/>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35"/>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35"/>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35"/>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35"/>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35"/>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35"/>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35"/>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35"/>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35"/>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35"/>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35"/>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35"/>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35"/>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35"/>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35"/>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35"/>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35"/>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35"/>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35"/>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35"/>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35"/>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35"/>
          <p:cNvGrpSpPr/>
          <p:nvPr/>
        </p:nvGrpSpPr>
        <p:grpSpPr>
          <a:xfrm>
            <a:off x="8853801" y="306408"/>
            <a:ext cx="264001" cy="226285"/>
            <a:chOff x="753950" y="238125"/>
            <a:chExt cx="6111125" cy="5238075"/>
          </a:xfrm>
        </p:grpSpPr>
        <p:sp>
          <p:nvSpPr>
            <p:cNvPr id="5855" name="Google Shape;5855;p35"/>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35"/>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35"/>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35"/>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35"/>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35"/>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35"/>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35"/>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35"/>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35"/>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35"/>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35"/>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35"/>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35"/>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35"/>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35"/>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35"/>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35"/>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35"/>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35"/>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35"/>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35"/>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35"/>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35"/>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35"/>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35"/>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35"/>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82" name="Google Shape;5882;p35">
            <a:hlinkClick r:id="rId3" action="ppaction://hlinksldjump"/>
          </p:cNvPr>
          <p:cNvPicPr preferRelativeResize="0"/>
          <p:nvPr/>
        </p:nvPicPr>
        <p:blipFill>
          <a:blip r:embed="rId4">
            <a:alphaModFix/>
          </a:blip>
          <a:stretch>
            <a:fillRect/>
          </a:stretch>
        </p:blipFill>
        <p:spPr>
          <a:xfrm>
            <a:off x="8844064" y="719777"/>
            <a:ext cx="283464" cy="172844"/>
          </a:xfrm>
          <a:prstGeom prst="rect">
            <a:avLst/>
          </a:prstGeom>
          <a:noFill/>
          <a:ln>
            <a:noFill/>
          </a:ln>
        </p:spPr>
      </p:pic>
      <p:pic>
        <p:nvPicPr>
          <p:cNvPr id="5883" name="Google Shape;5883;p35">
            <a:hlinkClick r:id="rId5" action="ppaction://hlinksldjump"/>
          </p:cNvPr>
          <p:cNvPicPr preferRelativeResize="0"/>
          <p:nvPr/>
        </p:nvPicPr>
        <p:blipFill>
          <a:blip r:embed="rId6">
            <a:alphaModFix/>
          </a:blip>
          <a:stretch>
            <a:fillRect/>
          </a:stretch>
        </p:blipFill>
        <p:spPr>
          <a:xfrm>
            <a:off x="8535425" y="691900"/>
            <a:ext cx="228600" cy="228600"/>
          </a:xfrm>
          <a:prstGeom prst="rect">
            <a:avLst/>
          </a:prstGeom>
          <a:noFill/>
          <a:ln>
            <a:noFill/>
          </a:ln>
        </p:spPr>
      </p:pic>
      <p:pic>
        <p:nvPicPr>
          <p:cNvPr id="5884" name="Google Shape;5884;p35">
            <a:hlinkClick r:id="rId7" action="ppaction://hlinksldjump"/>
          </p:cNvPr>
          <p:cNvPicPr preferRelativeResize="0"/>
          <p:nvPr/>
        </p:nvPicPr>
        <p:blipFill>
          <a:blip r:embed="rId4">
            <a:alphaModFix/>
          </a:blip>
          <a:stretch>
            <a:fillRect/>
          </a:stretch>
        </p:blipFill>
        <p:spPr>
          <a:xfrm flipH="1">
            <a:off x="8181639" y="719777"/>
            <a:ext cx="283464" cy="1728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795"/>
                                        </p:tgtEl>
                                        <p:attrNameLst>
                                          <p:attrName>style.visibility</p:attrName>
                                        </p:attrNameLst>
                                      </p:cBhvr>
                                      <p:to>
                                        <p:strVal val="visible"/>
                                      </p:to>
                                    </p:set>
                                    <p:anim calcmode="lin" valueType="num">
                                      <p:cBhvr additive="base">
                                        <p:cTn id="7" dur="1000"/>
                                        <p:tgtEl>
                                          <p:spTgt spid="5795"/>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796"/>
                                        </p:tgtEl>
                                        <p:attrNameLst>
                                          <p:attrName>style.visibility</p:attrName>
                                        </p:attrNameLst>
                                      </p:cBhvr>
                                      <p:to>
                                        <p:strVal val="visible"/>
                                      </p:to>
                                    </p:set>
                                    <p:anim calcmode="lin" valueType="num">
                                      <p:cBhvr additive="base">
                                        <p:cTn id="10" dur="1000"/>
                                        <p:tgtEl>
                                          <p:spTgt spid="57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sp>
        <p:nvSpPr>
          <p:cNvPr id="5889" name="Google Shape;5889;p36"/>
          <p:cNvSpPr txBox="1">
            <a:spLocks noGrp="1"/>
          </p:cNvSpPr>
          <p:nvPr>
            <p:ph type="title"/>
          </p:nvPr>
        </p:nvSpPr>
        <p:spPr>
          <a:xfrm>
            <a:off x="567959" y="1881387"/>
            <a:ext cx="3135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UTM Bebas" panose="02040603050506020204" pitchFamily="18" charset="0"/>
              </a:rPr>
              <a:t>Bản đồ màn chơi</a:t>
            </a:r>
            <a:endParaRPr>
              <a:latin typeface="UTM Bebas" panose="02040603050506020204" pitchFamily="18" charset="0"/>
            </a:endParaRPr>
          </a:p>
        </p:txBody>
      </p:sp>
      <p:sp>
        <p:nvSpPr>
          <p:cNvPr id="5890" name="Google Shape;5890;p36"/>
          <p:cNvSpPr txBox="1">
            <a:spLocks noGrp="1"/>
          </p:cNvSpPr>
          <p:nvPr>
            <p:ph type="body" idx="1"/>
          </p:nvPr>
        </p:nvSpPr>
        <p:spPr>
          <a:xfrm>
            <a:off x="567959" y="2546627"/>
            <a:ext cx="3135900" cy="2417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latin typeface="r0c0i Linotte" pitchFamily="2" charset="0"/>
              </a:rPr>
              <a:t>Mỗi màn chơi cần một bản đồ lưu trữ các vị trí mà người chơi có thể hoặc không thể đi vào của địa hình</a:t>
            </a:r>
            <a:endParaRPr>
              <a:latin typeface="r0c0i Linotte" pitchFamily="2" charset="0"/>
            </a:endParaRPr>
          </a:p>
        </p:txBody>
      </p:sp>
      <p:grpSp>
        <p:nvGrpSpPr>
          <p:cNvPr id="5891" name="Google Shape;5891;p36"/>
          <p:cNvGrpSpPr/>
          <p:nvPr/>
        </p:nvGrpSpPr>
        <p:grpSpPr>
          <a:xfrm rot="-5400000">
            <a:off x="768305" y="2127277"/>
            <a:ext cx="242781" cy="161857"/>
            <a:chOff x="2500050" y="3730175"/>
            <a:chExt cx="2619000" cy="1746025"/>
          </a:xfrm>
        </p:grpSpPr>
        <p:sp>
          <p:nvSpPr>
            <p:cNvPr id="5892" name="Google Shape;5892;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36"/>
          <p:cNvGrpSpPr/>
          <p:nvPr/>
        </p:nvGrpSpPr>
        <p:grpSpPr>
          <a:xfrm rot="5400000">
            <a:off x="3260730" y="2127277"/>
            <a:ext cx="242781" cy="161857"/>
            <a:chOff x="2500050" y="3730175"/>
            <a:chExt cx="2619000" cy="1746025"/>
          </a:xfrm>
        </p:grpSpPr>
        <p:sp>
          <p:nvSpPr>
            <p:cNvPr id="5897" name="Google Shape;5897;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719;p33">
            <a:extLst>
              <a:ext uri="{FF2B5EF4-FFF2-40B4-BE49-F238E27FC236}">
                <a16:creationId xmlns:a16="http://schemas.microsoft.com/office/drawing/2014/main" id="{1A8DD4FB-8987-3E8F-A045-BD66E78BB43A}"/>
              </a:ext>
            </a:extLst>
          </p:cNvPr>
          <p:cNvSpPr txBox="1">
            <a:spLocks/>
          </p:cNvSpPr>
          <p:nvPr/>
        </p:nvSpPr>
        <p:spPr>
          <a:xfrm>
            <a:off x="311700" y="2926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ExtraBold"/>
              <a:buNone/>
              <a:defRPr sz="21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9pPr>
          </a:lstStyle>
          <a:p>
            <a:r>
              <a:rPr lang="en-US" sz="3200">
                <a:latin typeface="UTM Bebas" panose="02040603050506020204" pitchFamily="18" charset="0"/>
              </a:rPr>
              <a:t>II. Thành phần cơ bản</a:t>
            </a:r>
          </a:p>
        </p:txBody>
      </p:sp>
      <p:grpSp>
        <p:nvGrpSpPr>
          <p:cNvPr id="3" name="Google Shape;5721;p33">
            <a:extLst>
              <a:ext uri="{FF2B5EF4-FFF2-40B4-BE49-F238E27FC236}">
                <a16:creationId xmlns:a16="http://schemas.microsoft.com/office/drawing/2014/main" id="{FEF7BC20-4C82-172C-CE11-A44BBF116B1F}"/>
              </a:ext>
            </a:extLst>
          </p:cNvPr>
          <p:cNvGrpSpPr/>
          <p:nvPr/>
        </p:nvGrpSpPr>
        <p:grpSpPr>
          <a:xfrm rot="-5400000">
            <a:off x="2460063" y="539509"/>
            <a:ext cx="242781" cy="161857"/>
            <a:chOff x="2500050" y="3730175"/>
            <a:chExt cx="2619000" cy="1746025"/>
          </a:xfrm>
        </p:grpSpPr>
        <p:sp>
          <p:nvSpPr>
            <p:cNvPr id="4" name="Google Shape;5722;p33">
              <a:extLst>
                <a:ext uri="{FF2B5EF4-FFF2-40B4-BE49-F238E27FC236}">
                  <a16:creationId xmlns:a16="http://schemas.microsoft.com/office/drawing/2014/main" id="{18F2BB7D-C69D-E58B-D7F4-42B60067E8BA}"/>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723;p33">
              <a:extLst>
                <a:ext uri="{FF2B5EF4-FFF2-40B4-BE49-F238E27FC236}">
                  <a16:creationId xmlns:a16="http://schemas.microsoft.com/office/drawing/2014/main" id="{5BD6DFCC-BB2C-FC51-67C5-767C94C29E37}"/>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24;p33">
              <a:extLst>
                <a:ext uri="{FF2B5EF4-FFF2-40B4-BE49-F238E27FC236}">
                  <a16:creationId xmlns:a16="http://schemas.microsoft.com/office/drawing/2014/main" id="{0A6E8050-0ED2-7F15-2DE0-3FD0AF265903}"/>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725;p33">
              <a:extLst>
                <a:ext uri="{FF2B5EF4-FFF2-40B4-BE49-F238E27FC236}">
                  <a16:creationId xmlns:a16="http://schemas.microsoft.com/office/drawing/2014/main" id="{3F789E73-660F-CAC9-AA44-719E01D12343}"/>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5726;p33">
            <a:extLst>
              <a:ext uri="{FF2B5EF4-FFF2-40B4-BE49-F238E27FC236}">
                <a16:creationId xmlns:a16="http://schemas.microsoft.com/office/drawing/2014/main" id="{1C456DF3-BE33-BAA7-68E6-B324E31DCB06}"/>
              </a:ext>
            </a:extLst>
          </p:cNvPr>
          <p:cNvGrpSpPr/>
          <p:nvPr/>
        </p:nvGrpSpPr>
        <p:grpSpPr>
          <a:xfrm rot="5400000">
            <a:off x="6441160" y="539507"/>
            <a:ext cx="242781" cy="161857"/>
            <a:chOff x="2500050" y="3730175"/>
            <a:chExt cx="2619000" cy="1746025"/>
          </a:xfrm>
        </p:grpSpPr>
        <p:sp>
          <p:nvSpPr>
            <p:cNvPr id="9" name="Google Shape;5727;p33">
              <a:extLst>
                <a:ext uri="{FF2B5EF4-FFF2-40B4-BE49-F238E27FC236}">
                  <a16:creationId xmlns:a16="http://schemas.microsoft.com/office/drawing/2014/main" id="{BE9FE7FA-7E55-26E2-B75E-1A756A1A389C}"/>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28;p33">
              <a:extLst>
                <a:ext uri="{FF2B5EF4-FFF2-40B4-BE49-F238E27FC236}">
                  <a16:creationId xmlns:a16="http://schemas.microsoft.com/office/drawing/2014/main" id="{9579445B-C62B-F2BC-9E2D-0135CF15B4EE}"/>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29;p33">
              <a:extLst>
                <a:ext uri="{FF2B5EF4-FFF2-40B4-BE49-F238E27FC236}">
                  <a16:creationId xmlns:a16="http://schemas.microsoft.com/office/drawing/2014/main" id="{7D3C8F0B-96E6-92CD-DD1C-009FF45D61A2}"/>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30;p33">
              <a:extLst>
                <a:ext uri="{FF2B5EF4-FFF2-40B4-BE49-F238E27FC236}">
                  <a16:creationId xmlns:a16="http://schemas.microsoft.com/office/drawing/2014/main" id="{ED508634-F800-64F7-9D9D-7AA4BEE730C3}"/>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D20E455E-861D-0F5C-4C32-CAAC08FB6C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31175" y="1653204"/>
            <a:ext cx="1786846" cy="1786846"/>
          </a:xfrm>
          <a:prstGeom prst="rect">
            <a:avLst/>
          </a:prstGeom>
          <a:noFill/>
          <a:ln>
            <a:noFill/>
          </a:ln>
        </p:spPr>
      </p:pic>
      <p:sp>
        <p:nvSpPr>
          <p:cNvPr id="14" name="TextBox 13">
            <a:extLst>
              <a:ext uri="{FF2B5EF4-FFF2-40B4-BE49-F238E27FC236}">
                <a16:creationId xmlns:a16="http://schemas.microsoft.com/office/drawing/2014/main" id="{E44DF259-0204-B00F-B3AD-C737E71E0187}"/>
              </a:ext>
            </a:extLst>
          </p:cNvPr>
          <p:cNvSpPr txBox="1"/>
          <p:nvPr/>
        </p:nvSpPr>
        <p:spPr>
          <a:xfrm>
            <a:off x="4986430" y="3497278"/>
            <a:ext cx="1345240" cy="523220"/>
          </a:xfrm>
          <a:prstGeom prst="rect">
            <a:avLst/>
          </a:prstGeom>
          <a:noFill/>
        </p:spPr>
        <p:txBody>
          <a:bodyPr wrap="none" rtlCol="0">
            <a:spAutoFit/>
          </a:bodyPr>
          <a:lstStyle/>
          <a:p>
            <a:pPr algn="ctr"/>
            <a:r>
              <a:rPr lang="en-US">
                <a:solidFill>
                  <a:schemeClr val="bg1"/>
                </a:solidFill>
                <a:latin typeface="r0c0i Linotte" pitchFamily="2" charset="0"/>
              </a:rPr>
              <a:t>Màn chơi khi</a:t>
            </a:r>
          </a:p>
          <a:p>
            <a:pPr algn="ctr"/>
            <a:r>
              <a:rPr lang="en-US">
                <a:solidFill>
                  <a:schemeClr val="bg1"/>
                </a:solidFill>
                <a:latin typeface="r0c0i Linotte" pitchFamily="2" charset="0"/>
              </a:rPr>
              <a:t>hiển thị đồ hoạ</a:t>
            </a:r>
          </a:p>
        </p:txBody>
      </p:sp>
      <p:graphicFrame>
        <p:nvGraphicFramePr>
          <p:cNvPr id="15" name="Table 14">
            <a:extLst>
              <a:ext uri="{FF2B5EF4-FFF2-40B4-BE49-F238E27FC236}">
                <a16:creationId xmlns:a16="http://schemas.microsoft.com/office/drawing/2014/main" id="{55706BCB-07D5-1AAB-C975-4C7986446BAA}"/>
              </a:ext>
            </a:extLst>
          </p:cNvPr>
          <p:cNvGraphicFramePr>
            <a:graphicFrameLocks noGrp="1"/>
          </p:cNvGraphicFramePr>
          <p:nvPr>
            <p:extLst>
              <p:ext uri="{D42A27DB-BD31-4B8C-83A1-F6EECF244321}">
                <p14:modId xmlns:p14="http://schemas.microsoft.com/office/powerpoint/2010/main" val="363791646"/>
              </p:ext>
            </p:extLst>
          </p:nvPr>
        </p:nvGraphicFramePr>
        <p:xfrm>
          <a:off x="6789195" y="1653204"/>
          <a:ext cx="1786846" cy="1786845"/>
        </p:xfrm>
        <a:graphic>
          <a:graphicData uri="http://schemas.openxmlformats.org/drawingml/2006/table">
            <a:tbl>
              <a:tblPr firstRow="1" firstCol="1" bandRow="1">
                <a:tableStyleId>{25C41AC0-C8E0-4963-AB64-2DAAABCFCD66}</a:tableStyleId>
              </a:tblPr>
              <a:tblGrid>
                <a:gridCol w="353350">
                  <a:extLst>
                    <a:ext uri="{9D8B030D-6E8A-4147-A177-3AD203B41FA5}">
                      <a16:colId xmlns:a16="http://schemas.microsoft.com/office/drawing/2014/main" val="2176853081"/>
                    </a:ext>
                  </a:extLst>
                </a:gridCol>
                <a:gridCol w="363003">
                  <a:extLst>
                    <a:ext uri="{9D8B030D-6E8A-4147-A177-3AD203B41FA5}">
                      <a16:colId xmlns:a16="http://schemas.microsoft.com/office/drawing/2014/main" val="2163891581"/>
                    </a:ext>
                  </a:extLst>
                </a:gridCol>
                <a:gridCol w="363558">
                  <a:extLst>
                    <a:ext uri="{9D8B030D-6E8A-4147-A177-3AD203B41FA5}">
                      <a16:colId xmlns:a16="http://schemas.microsoft.com/office/drawing/2014/main" val="307214775"/>
                    </a:ext>
                  </a:extLst>
                </a:gridCol>
                <a:gridCol w="345967">
                  <a:extLst>
                    <a:ext uri="{9D8B030D-6E8A-4147-A177-3AD203B41FA5}">
                      <a16:colId xmlns:a16="http://schemas.microsoft.com/office/drawing/2014/main" val="2399590490"/>
                    </a:ext>
                  </a:extLst>
                </a:gridCol>
                <a:gridCol w="360968">
                  <a:extLst>
                    <a:ext uri="{9D8B030D-6E8A-4147-A177-3AD203B41FA5}">
                      <a16:colId xmlns:a16="http://schemas.microsoft.com/office/drawing/2014/main" val="2620193679"/>
                    </a:ext>
                  </a:extLst>
                </a:gridCol>
              </a:tblGrid>
              <a:tr h="355336">
                <a:tc>
                  <a:txBody>
                    <a:bodyPr/>
                    <a:lstStyle/>
                    <a:p>
                      <a:pPr algn="ctr">
                        <a:lnSpc>
                          <a:spcPct val="107000"/>
                        </a:lnSpc>
                      </a:pPr>
                      <a:r>
                        <a:rPr lang="en-US" sz="1600">
                          <a:solidFill>
                            <a:schemeClr val="bg1"/>
                          </a:solidFill>
                          <a:effectLst/>
                        </a:rPr>
                        <a:t>1</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1</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0</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0</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0</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extLst>
                  <a:ext uri="{0D108BD9-81ED-4DB2-BD59-A6C34878D82A}">
                    <a16:rowId xmlns:a16="http://schemas.microsoft.com/office/drawing/2014/main" val="3458562987"/>
                  </a:ext>
                </a:extLst>
              </a:tr>
              <a:tr h="365501">
                <a:tc>
                  <a:txBody>
                    <a:bodyPr/>
                    <a:lstStyle/>
                    <a:p>
                      <a:pPr algn="ctr">
                        <a:lnSpc>
                          <a:spcPct val="107000"/>
                        </a:lnSpc>
                      </a:pPr>
                      <a:r>
                        <a:rPr lang="en-US" sz="1600">
                          <a:solidFill>
                            <a:schemeClr val="bg1"/>
                          </a:solidFill>
                          <a:effectLst/>
                        </a:rPr>
                        <a:t>1</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1</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0</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2</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2</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extLst>
                  <a:ext uri="{0D108BD9-81ED-4DB2-BD59-A6C34878D82A}">
                    <a16:rowId xmlns:a16="http://schemas.microsoft.com/office/drawing/2014/main" val="2731931863"/>
                  </a:ext>
                </a:extLst>
              </a:tr>
              <a:tr h="355336">
                <a:tc>
                  <a:txBody>
                    <a:bodyPr/>
                    <a:lstStyle/>
                    <a:p>
                      <a:pPr algn="ctr">
                        <a:lnSpc>
                          <a:spcPct val="107000"/>
                        </a:lnSpc>
                      </a:pPr>
                      <a:r>
                        <a:rPr lang="en-US" sz="1600">
                          <a:solidFill>
                            <a:schemeClr val="bg1"/>
                          </a:solidFill>
                          <a:effectLst/>
                        </a:rPr>
                        <a:t>1</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3</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0</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0</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0</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extLst>
                  <a:ext uri="{0D108BD9-81ED-4DB2-BD59-A6C34878D82A}">
                    <a16:rowId xmlns:a16="http://schemas.microsoft.com/office/drawing/2014/main" val="1685993570"/>
                  </a:ext>
                </a:extLst>
              </a:tr>
              <a:tr h="355336">
                <a:tc>
                  <a:txBody>
                    <a:bodyPr/>
                    <a:lstStyle/>
                    <a:p>
                      <a:pPr algn="ctr">
                        <a:lnSpc>
                          <a:spcPct val="107000"/>
                        </a:lnSpc>
                      </a:pPr>
                      <a:r>
                        <a:rPr lang="en-US" sz="1600">
                          <a:solidFill>
                            <a:schemeClr val="bg1"/>
                          </a:solidFill>
                          <a:effectLst/>
                        </a:rPr>
                        <a:t>1</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3</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0</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1</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1</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extLst>
                  <a:ext uri="{0D108BD9-81ED-4DB2-BD59-A6C34878D82A}">
                    <a16:rowId xmlns:a16="http://schemas.microsoft.com/office/drawing/2014/main" val="2669078622"/>
                  </a:ext>
                </a:extLst>
              </a:tr>
              <a:tr h="355336">
                <a:tc>
                  <a:txBody>
                    <a:bodyPr/>
                    <a:lstStyle/>
                    <a:p>
                      <a:pPr algn="ctr">
                        <a:lnSpc>
                          <a:spcPct val="107000"/>
                        </a:lnSpc>
                      </a:pPr>
                      <a:r>
                        <a:rPr lang="en-US" sz="1600">
                          <a:solidFill>
                            <a:schemeClr val="bg1"/>
                          </a:solidFill>
                          <a:effectLst/>
                        </a:rPr>
                        <a:t>1</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1</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1</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1</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tc>
                  <a:txBody>
                    <a:bodyPr/>
                    <a:lstStyle/>
                    <a:p>
                      <a:pPr algn="ctr">
                        <a:lnSpc>
                          <a:spcPct val="107000"/>
                        </a:lnSpc>
                      </a:pPr>
                      <a:r>
                        <a:rPr lang="en-US" sz="1600">
                          <a:solidFill>
                            <a:schemeClr val="bg1"/>
                          </a:solidFill>
                          <a:effectLst/>
                        </a:rPr>
                        <a:t>1</a:t>
                      </a:r>
                      <a:endParaRPr lang="en-US" sz="1000">
                        <a:solidFill>
                          <a:schemeClr val="bg1"/>
                        </a:solidFill>
                        <a:effectLst/>
                        <a:latin typeface="Times New Roman" panose="02020603050405020304" pitchFamily="18" charset="0"/>
                        <a:ea typeface="Times New Roman" panose="02020603050405020304" pitchFamily="18" charset="0"/>
                      </a:endParaRPr>
                    </a:p>
                  </a:txBody>
                  <a:tcPr marL="50479" marR="50479" marT="0" marB="0" anchor="ctr"/>
                </a:tc>
                <a:extLst>
                  <a:ext uri="{0D108BD9-81ED-4DB2-BD59-A6C34878D82A}">
                    <a16:rowId xmlns:a16="http://schemas.microsoft.com/office/drawing/2014/main" val="26531070"/>
                  </a:ext>
                </a:extLst>
              </a:tr>
            </a:tbl>
          </a:graphicData>
        </a:graphic>
      </p:graphicFrame>
      <p:sp>
        <p:nvSpPr>
          <p:cNvPr id="16" name="TextBox 15">
            <a:extLst>
              <a:ext uri="{FF2B5EF4-FFF2-40B4-BE49-F238E27FC236}">
                <a16:creationId xmlns:a16="http://schemas.microsoft.com/office/drawing/2014/main" id="{D4A46BB6-3216-43E7-2260-F591440B77CD}"/>
              </a:ext>
            </a:extLst>
          </p:cNvPr>
          <p:cNvSpPr txBox="1"/>
          <p:nvPr/>
        </p:nvSpPr>
        <p:spPr>
          <a:xfrm>
            <a:off x="6937049" y="3604999"/>
            <a:ext cx="1560042" cy="307777"/>
          </a:xfrm>
          <a:prstGeom prst="rect">
            <a:avLst/>
          </a:prstGeom>
          <a:noFill/>
        </p:spPr>
        <p:txBody>
          <a:bodyPr wrap="none" rtlCol="0">
            <a:spAutoFit/>
          </a:bodyPr>
          <a:lstStyle/>
          <a:p>
            <a:pPr algn="ctr"/>
            <a:r>
              <a:rPr lang="en-US">
                <a:solidFill>
                  <a:schemeClr val="bg1"/>
                </a:solidFill>
                <a:latin typeface="r0c0i Linotte" pitchFamily="2" charset="0"/>
              </a:rPr>
              <a:t>Bản đồ thuộc tính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889"/>
                                        </p:tgtEl>
                                        <p:attrNameLst>
                                          <p:attrName>style.visibility</p:attrName>
                                        </p:attrNameLst>
                                      </p:cBhvr>
                                      <p:to>
                                        <p:strVal val="visible"/>
                                      </p:to>
                                    </p:set>
                                    <p:anim calcmode="lin" valueType="num">
                                      <p:cBhvr additive="base">
                                        <p:cTn id="7" dur="1000"/>
                                        <p:tgtEl>
                                          <p:spTgt spid="588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890"/>
                                        </p:tgtEl>
                                        <p:attrNameLst>
                                          <p:attrName>style.visibility</p:attrName>
                                        </p:attrNameLst>
                                      </p:cBhvr>
                                      <p:to>
                                        <p:strVal val="visible"/>
                                      </p:to>
                                    </p:set>
                                    <p:anim calcmode="lin" valueType="num">
                                      <p:cBhvr additive="base">
                                        <p:cTn id="10" dur="1000"/>
                                        <p:tgtEl>
                                          <p:spTgt spid="5890"/>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5891"/>
                                        </p:tgtEl>
                                        <p:attrNameLst>
                                          <p:attrName>style.visibility</p:attrName>
                                        </p:attrNameLst>
                                      </p:cBhvr>
                                      <p:to>
                                        <p:strVal val="visible"/>
                                      </p:to>
                                    </p:set>
                                    <p:anim calcmode="lin" valueType="num">
                                      <p:cBhvr additive="base">
                                        <p:cTn id="13" dur="1000"/>
                                        <p:tgtEl>
                                          <p:spTgt spid="5891"/>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5896"/>
                                        </p:tgtEl>
                                        <p:attrNameLst>
                                          <p:attrName>style.visibility</p:attrName>
                                        </p:attrNameLst>
                                      </p:cBhvr>
                                      <p:to>
                                        <p:strVal val="visible"/>
                                      </p:to>
                                    </p:set>
                                    <p:anim calcmode="lin" valueType="num">
                                      <p:cBhvr additive="base">
                                        <p:cTn id="16" dur="1000"/>
                                        <p:tgtEl>
                                          <p:spTgt spid="589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sp>
        <p:nvSpPr>
          <p:cNvPr id="5889" name="Google Shape;5889;p36"/>
          <p:cNvSpPr txBox="1">
            <a:spLocks noGrp="1"/>
          </p:cNvSpPr>
          <p:nvPr>
            <p:ph type="title"/>
          </p:nvPr>
        </p:nvSpPr>
        <p:spPr>
          <a:xfrm>
            <a:off x="5581919" y="1820427"/>
            <a:ext cx="3135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UTM Bebas" panose="02040603050506020204" pitchFamily="18" charset="0"/>
              </a:rPr>
              <a:t>Nhân vật của người chơi</a:t>
            </a:r>
            <a:endParaRPr>
              <a:latin typeface="UTM Bebas" panose="02040603050506020204" pitchFamily="18" charset="0"/>
            </a:endParaRPr>
          </a:p>
        </p:txBody>
      </p:sp>
      <p:sp>
        <p:nvSpPr>
          <p:cNvPr id="5890" name="Google Shape;5890;p36"/>
          <p:cNvSpPr txBox="1">
            <a:spLocks noGrp="1"/>
          </p:cNvSpPr>
          <p:nvPr>
            <p:ph type="body" idx="1"/>
          </p:nvPr>
        </p:nvSpPr>
        <p:spPr>
          <a:xfrm>
            <a:off x="5581919" y="2485667"/>
            <a:ext cx="3135900" cy="139291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latin typeface="r0c0i Linotte" pitchFamily="2" charset="0"/>
              </a:rPr>
              <a:t>Là thực thể có thể di chuyển theo thao tác bàn phím của người chơi, thám hiểm bản đồ của màn chơi</a:t>
            </a:r>
            <a:endParaRPr>
              <a:latin typeface="r0c0i Linotte" pitchFamily="2" charset="0"/>
            </a:endParaRPr>
          </a:p>
        </p:txBody>
      </p:sp>
      <p:grpSp>
        <p:nvGrpSpPr>
          <p:cNvPr id="5891" name="Google Shape;5891;p36"/>
          <p:cNvGrpSpPr/>
          <p:nvPr/>
        </p:nvGrpSpPr>
        <p:grpSpPr>
          <a:xfrm rot="-5400000">
            <a:off x="5541456" y="2066317"/>
            <a:ext cx="242781" cy="161857"/>
            <a:chOff x="2500050" y="3730175"/>
            <a:chExt cx="2619000" cy="1746025"/>
          </a:xfrm>
        </p:grpSpPr>
        <p:sp>
          <p:nvSpPr>
            <p:cNvPr id="5892" name="Google Shape;5892;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36"/>
          <p:cNvGrpSpPr/>
          <p:nvPr/>
        </p:nvGrpSpPr>
        <p:grpSpPr>
          <a:xfrm rot="5400000">
            <a:off x="8446140" y="2060911"/>
            <a:ext cx="242781" cy="161857"/>
            <a:chOff x="2500050" y="3730175"/>
            <a:chExt cx="2619000" cy="1746025"/>
          </a:xfrm>
        </p:grpSpPr>
        <p:sp>
          <p:nvSpPr>
            <p:cNvPr id="5897" name="Google Shape;5897;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719;p33">
            <a:extLst>
              <a:ext uri="{FF2B5EF4-FFF2-40B4-BE49-F238E27FC236}">
                <a16:creationId xmlns:a16="http://schemas.microsoft.com/office/drawing/2014/main" id="{1A8DD4FB-8987-3E8F-A045-BD66E78BB43A}"/>
              </a:ext>
            </a:extLst>
          </p:cNvPr>
          <p:cNvSpPr txBox="1">
            <a:spLocks/>
          </p:cNvSpPr>
          <p:nvPr/>
        </p:nvSpPr>
        <p:spPr>
          <a:xfrm>
            <a:off x="311700" y="2926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ExtraBold"/>
              <a:buNone/>
              <a:defRPr sz="21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9pPr>
          </a:lstStyle>
          <a:p>
            <a:r>
              <a:rPr lang="en-US" sz="3200">
                <a:latin typeface="UTM Bebas" panose="02040603050506020204" pitchFamily="18" charset="0"/>
              </a:rPr>
              <a:t>II. Thành phần cơ bản</a:t>
            </a:r>
          </a:p>
        </p:txBody>
      </p:sp>
      <p:grpSp>
        <p:nvGrpSpPr>
          <p:cNvPr id="3" name="Google Shape;5721;p33">
            <a:extLst>
              <a:ext uri="{FF2B5EF4-FFF2-40B4-BE49-F238E27FC236}">
                <a16:creationId xmlns:a16="http://schemas.microsoft.com/office/drawing/2014/main" id="{FEF7BC20-4C82-172C-CE11-A44BBF116B1F}"/>
              </a:ext>
            </a:extLst>
          </p:cNvPr>
          <p:cNvGrpSpPr/>
          <p:nvPr/>
        </p:nvGrpSpPr>
        <p:grpSpPr>
          <a:xfrm rot="-5400000">
            <a:off x="2460063" y="539509"/>
            <a:ext cx="242781" cy="161857"/>
            <a:chOff x="2500050" y="3730175"/>
            <a:chExt cx="2619000" cy="1746025"/>
          </a:xfrm>
        </p:grpSpPr>
        <p:sp>
          <p:nvSpPr>
            <p:cNvPr id="4" name="Google Shape;5722;p33">
              <a:extLst>
                <a:ext uri="{FF2B5EF4-FFF2-40B4-BE49-F238E27FC236}">
                  <a16:creationId xmlns:a16="http://schemas.microsoft.com/office/drawing/2014/main" id="{18F2BB7D-C69D-E58B-D7F4-42B60067E8BA}"/>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723;p33">
              <a:extLst>
                <a:ext uri="{FF2B5EF4-FFF2-40B4-BE49-F238E27FC236}">
                  <a16:creationId xmlns:a16="http://schemas.microsoft.com/office/drawing/2014/main" id="{5BD6DFCC-BB2C-FC51-67C5-767C94C29E37}"/>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24;p33">
              <a:extLst>
                <a:ext uri="{FF2B5EF4-FFF2-40B4-BE49-F238E27FC236}">
                  <a16:creationId xmlns:a16="http://schemas.microsoft.com/office/drawing/2014/main" id="{0A6E8050-0ED2-7F15-2DE0-3FD0AF265903}"/>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725;p33">
              <a:extLst>
                <a:ext uri="{FF2B5EF4-FFF2-40B4-BE49-F238E27FC236}">
                  <a16:creationId xmlns:a16="http://schemas.microsoft.com/office/drawing/2014/main" id="{3F789E73-660F-CAC9-AA44-719E01D12343}"/>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5726;p33">
            <a:extLst>
              <a:ext uri="{FF2B5EF4-FFF2-40B4-BE49-F238E27FC236}">
                <a16:creationId xmlns:a16="http://schemas.microsoft.com/office/drawing/2014/main" id="{1C456DF3-BE33-BAA7-68E6-B324E31DCB06}"/>
              </a:ext>
            </a:extLst>
          </p:cNvPr>
          <p:cNvGrpSpPr/>
          <p:nvPr/>
        </p:nvGrpSpPr>
        <p:grpSpPr>
          <a:xfrm rot="5400000">
            <a:off x="6441160" y="539507"/>
            <a:ext cx="242781" cy="161857"/>
            <a:chOff x="2500050" y="3730175"/>
            <a:chExt cx="2619000" cy="1746025"/>
          </a:xfrm>
        </p:grpSpPr>
        <p:sp>
          <p:nvSpPr>
            <p:cNvPr id="9" name="Google Shape;5727;p33">
              <a:extLst>
                <a:ext uri="{FF2B5EF4-FFF2-40B4-BE49-F238E27FC236}">
                  <a16:creationId xmlns:a16="http://schemas.microsoft.com/office/drawing/2014/main" id="{BE9FE7FA-7E55-26E2-B75E-1A756A1A389C}"/>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28;p33">
              <a:extLst>
                <a:ext uri="{FF2B5EF4-FFF2-40B4-BE49-F238E27FC236}">
                  <a16:creationId xmlns:a16="http://schemas.microsoft.com/office/drawing/2014/main" id="{9579445B-C62B-F2BC-9E2D-0135CF15B4EE}"/>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29;p33">
              <a:extLst>
                <a:ext uri="{FF2B5EF4-FFF2-40B4-BE49-F238E27FC236}">
                  <a16:creationId xmlns:a16="http://schemas.microsoft.com/office/drawing/2014/main" id="{7D3C8F0B-96E6-92CD-DD1C-009FF45D61A2}"/>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30;p33">
              <a:extLst>
                <a:ext uri="{FF2B5EF4-FFF2-40B4-BE49-F238E27FC236}">
                  <a16:creationId xmlns:a16="http://schemas.microsoft.com/office/drawing/2014/main" id="{ED508634-F800-64F7-9D9D-7AA4BEE730C3}"/>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Picture 17">
            <a:extLst>
              <a:ext uri="{FF2B5EF4-FFF2-40B4-BE49-F238E27FC236}">
                <a16:creationId xmlns:a16="http://schemas.microsoft.com/office/drawing/2014/main" id="{87209897-100B-8D04-7893-508F1D37CAAA}"/>
              </a:ext>
            </a:extLst>
          </p:cNvPr>
          <p:cNvPicPr>
            <a:picLocks noChangeAspect="1"/>
          </p:cNvPicPr>
          <p:nvPr/>
        </p:nvPicPr>
        <p:blipFill>
          <a:blip r:embed="rId3"/>
          <a:stretch>
            <a:fillRect/>
          </a:stretch>
        </p:blipFill>
        <p:spPr>
          <a:xfrm>
            <a:off x="1885430" y="1911867"/>
            <a:ext cx="1524000" cy="1524000"/>
          </a:xfrm>
          <a:prstGeom prst="rect">
            <a:avLst/>
          </a:prstGeom>
        </p:spPr>
      </p:pic>
      <p:sp>
        <p:nvSpPr>
          <p:cNvPr id="19" name="Arrow: Left 18">
            <a:extLst>
              <a:ext uri="{FF2B5EF4-FFF2-40B4-BE49-F238E27FC236}">
                <a16:creationId xmlns:a16="http://schemas.microsoft.com/office/drawing/2014/main" id="{5DA968F9-014C-8FDA-0919-6DC1A1DE1130}"/>
              </a:ext>
            </a:extLst>
          </p:cNvPr>
          <p:cNvSpPr/>
          <p:nvPr/>
        </p:nvSpPr>
        <p:spPr>
          <a:xfrm>
            <a:off x="741128" y="2577107"/>
            <a:ext cx="861780" cy="510093"/>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C85B19D6-8B01-6951-A310-241E70B3C286}"/>
              </a:ext>
            </a:extLst>
          </p:cNvPr>
          <p:cNvSpPr/>
          <p:nvPr/>
        </p:nvSpPr>
        <p:spPr>
          <a:xfrm rot="5400000">
            <a:off x="2484890" y="1413358"/>
            <a:ext cx="486924" cy="510093"/>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 20">
            <a:extLst>
              <a:ext uri="{FF2B5EF4-FFF2-40B4-BE49-F238E27FC236}">
                <a16:creationId xmlns:a16="http://schemas.microsoft.com/office/drawing/2014/main" id="{8414200B-0D88-F513-AD1B-3955DC5E438C}"/>
              </a:ext>
            </a:extLst>
          </p:cNvPr>
          <p:cNvSpPr/>
          <p:nvPr/>
        </p:nvSpPr>
        <p:spPr>
          <a:xfrm rot="10800000">
            <a:off x="3691952" y="2582240"/>
            <a:ext cx="861780" cy="510093"/>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Left 21">
            <a:extLst>
              <a:ext uri="{FF2B5EF4-FFF2-40B4-BE49-F238E27FC236}">
                <a16:creationId xmlns:a16="http://schemas.microsoft.com/office/drawing/2014/main" id="{471B6F07-5B60-460A-7FF2-BA74C1916BD4}"/>
              </a:ext>
            </a:extLst>
          </p:cNvPr>
          <p:cNvSpPr/>
          <p:nvPr/>
        </p:nvSpPr>
        <p:spPr>
          <a:xfrm rot="16200000">
            <a:off x="2484890" y="3667745"/>
            <a:ext cx="486924" cy="510093"/>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4BB6D58-DED3-52A3-B1CD-B7227099125B}"/>
              </a:ext>
            </a:extLst>
          </p:cNvPr>
          <p:cNvSpPr txBox="1"/>
          <p:nvPr/>
        </p:nvSpPr>
        <p:spPr>
          <a:xfrm>
            <a:off x="628939" y="3096479"/>
            <a:ext cx="492443" cy="307777"/>
          </a:xfrm>
          <a:prstGeom prst="rect">
            <a:avLst/>
          </a:prstGeom>
          <a:noFill/>
        </p:spPr>
        <p:txBody>
          <a:bodyPr wrap="none" rtlCol="0">
            <a:spAutoFit/>
          </a:bodyPr>
          <a:lstStyle/>
          <a:p>
            <a:r>
              <a:rPr lang="en-US">
                <a:solidFill>
                  <a:schemeClr val="bg1"/>
                </a:solidFill>
                <a:latin typeface="r0c0i Linotte" pitchFamily="2" charset="0"/>
              </a:rPr>
              <a:t>Trái</a:t>
            </a:r>
          </a:p>
        </p:txBody>
      </p:sp>
      <p:sp>
        <p:nvSpPr>
          <p:cNvPr id="24" name="TextBox 23">
            <a:extLst>
              <a:ext uri="{FF2B5EF4-FFF2-40B4-BE49-F238E27FC236}">
                <a16:creationId xmlns:a16="http://schemas.microsoft.com/office/drawing/2014/main" id="{F057E7AD-D5F0-0D12-F337-A6392301862D}"/>
              </a:ext>
            </a:extLst>
          </p:cNvPr>
          <p:cNvSpPr txBox="1"/>
          <p:nvPr/>
        </p:nvSpPr>
        <p:spPr>
          <a:xfrm>
            <a:off x="4122842" y="3128090"/>
            <a:ext cx="526106" cy="307777"/>
          </a:xfrm>
          <a:prstGeom prst="rect">
            <a:avLst/>
          </a:prstGeom>
          <a:noFill/>
        </p:spPr>
        <p:txBody>
          <a:bodyPr wrap="none" rtlCol="0">
            <a:spAutoFit/>
          </a:bodyPr>
          <a:lstStyle/>
          <a:p>
            <a:r>
              <a:rPr lang="en-US">
                <a:solidFill>
                  <a:schemeClr val="bg1"/>
                </a:solidFill>
                <a:latin typeface="r0c0i Linotte" pitchFamily="2" charset="0"/>
              </a:rPr>
              <a:t>Phải</a:t>
            </a:r>
          </a:p>
        </p:txBody>
      </p:sp>
      <p:sp>
        <p:nvSpPr>
          <p:cNvPr id="25" name="TextBox 24">
            <a:extLst>
              <a:ext uri="{FF2B5EF4-FFF2-40B4-BE49-F238E27FC236}">
                <a16:creationId xmlns:a16="http://schemas.microsoft.com/office/drawing/2014/main" id="{2ABF90A8-DF7A-D868-D5D5-F6E9270FADA8}"/>
              </a:ext>
            </a:extLst>
          </p:cNvPr>
          <p:cNvSpPr txBox="1"/>
          <p:nvPr/>
        </p:nvSpPr>
        <p:spPr>
          <a:xfrm>
            <a:off x="2983399" y="1360627"/>
            <a:ext cx="596638" cy="307777"/>
          </a:xfrm>
          <a:prstGeom prst="rect">
            <a:avLst/>
          </a:prstGeom>
          <a:noFill/>
        </p:spPr>
        <p:txBody>
          <a:bodyPr wrap="none" rtlCol="0">
            <a:spAutoFit/>
          </a:bodyPr>
          <a:lstStyle/>
          <a:p>
            <a:r>
              <a:rPr lang="en-US">
                <a:solidFill>
                  <a:schemeClr val="bg1"/>
                </a:solidFill>
                <a:latin typeface="r0c0i Linotte" pitchFamily="2" charset="0"/>
              </a:rPr>
              <a:t>Nhảy</a:t>
            </a:r>
          </a:p>
        </p:txBody>
      </p:sp>
      <p:sp>
        <p:nvSpPr>
          <p:cNvPr id="26" name="TextBox 25">
            <a:extLst>
              <a:ext uri="{FF2B5EF4-FFF2-40B4-BE49-F238E27FC236}">
                <a16:creationId xmlns:a16="http://schemas.microsoft.com/office/drawing/2014/main" id="{D221ECAB-EA1B-2378-7149-76B20B4380F2}"/>
              </a:ext>
            </a:extLst>
          </p:cNvPr>
          <p:cNvSpPr txBox="1"/>
          <p:nvPr/>
        </p:nvSpPr>
        <p:spPr>
          <a:xfrm>
            <a:off x="2076464" y="3970020"/>
            <a:ext cx="431528" cy="307777"/>
          </a:xfrm>
          <a:prstGeom prst="rect">
            <a:avLst/>
          </a:prstGeom>
          <a:noFill/>
        </p:spPr>
        <p:txBody>
          <a:bodyPr wrap="none" rtlCol="0">
            <a:spAutoFit/>
          </a:bodyPr>
          <a:lstStyle/>
          <a:p>
            <a:r>
              <a:rPr lang="en-US">
                <a:solidFill>
                  <a:schemeClr val="bg1"/>
                </a:solidFill>
                <a:latin typeface="r0c0i Linotte" pitchFamily="2" charset="0"/>
              </a:rPr>
              <a:t>Rơi</a:t>
            </a:r>
          </a:p>
        </p:txBody>
      </p:sp>
    </p:spTree>
    <p:extLst>
      <p:ext uri="{BB962C8B-B14F-4D97-AF65-F5344CB8AC3E}">
        <p14:creationId xmlns:p14="http://schemas.microsoft.com/office/powerpoint/2010/main" val="251692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889"/>
                                        </p:tgtEl>
                                        <p:attrNameLst>
                                          <p:attrName>style.visibility</p:attrName>
                                        </p:attrNameLst>
                                      </p:cBhvr>
                                      <p:to>
                                        <p:strVal val="visible"/>
                                      </p:to>
                                    </p:set>
                                    <p:anim calcmode="lin" valueType="num">
                                      <p:cBhvr additive="base">
                                        <p:cTn id="7" dur="1000"/>
                                        <p:tgtEl>
                                          <p:spTgt spid="588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890"/>
                                        </p:tgtEl>
                                        <p:attrNameLst>
                                          <p:attrName>style.visibility</p:attrName>
                                        </p:attrNameLst>
                                      </p:cBhvr>
                                      <p:to>
                                        <p:strVal val="visible"/>
                                      </p:to>
                                    </p:set>
                                    <p:anim calcmode="lin" valueType="num">
                                      <p:cBhvr additive="base">
                                        <p:cTn id="10" dur="1000"/>
                                        <p:tgtEl>
                                          <p:spTgt spid="5890"/>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5891"/>
                                        </p:tgtEl>
                                        <p:attrNameLst>
                                          <p:attrName>style.visibility</p:attrName>
                                        </p:attrNameLst>
                                      </p:cBhvr>
                                      <p:to>
                                        <p:strVal val="visible"/>
                                      </p:to>
                                    </p:set>
                                    <p:anim calcmode="lin" valueType="num">
                                      <p:cBhvr additive="base">
                                        <p:cTn id="13" dur="1000"/>
                                        <p:tgtEl>
                                          <p:spTgt spid="5891"/>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5896"/>
                                        </p:tgtEl>
                                        <p:attrNameLst>
                                          <p:attrName>style.visibility</p:attrName>
                                        </p:attrNameLst>
                                      </p:cBhvr>
                                      <p:to>
                                        <p:strVal val="visible"/>
                                      </p:to>
                                    </p:set>
                                    <p:anim calcmode="lin" valueType="num">
                                      <p:cBhvr additive="base">
                                        <p:cTn id="16" dur="1000"/>
                                        <p:tgtEl>
                                          <p:spTgt spid="589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sp>
        <p:nvSpPr>
          <p:cNvPr id="5889" name="Google Shape;5889;p36"/>
          <p:cNvSpPr txBox="1">
            <a:spLocks noGrp="1"/>
          </p:cNvSpPr>
          <p:nvPr>
            <p:ph type="title"/>
          </p:nvPr>
        </p:nvSpPr>
        <p:spPr>
          <a:xfrm>
            <a:off x="571769" y="1706127"/>
            <a:ext cx="3135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UTM Bebas" panose="02040603050506020204" pitchFamily="18" charset="0"/>
              </a:rPr>
              <a:t>Vật phẩm</a:t>
            </a:r>
            <a:endParaRPr>
              <a:latin typeface="UTM Bebas" panose="02040603050506020204" pitchFamily="18" charset="0"/>
            </a:endParaRPr>
          </a:p>
        </p:txBody>
      </p:sp>
      <p:sp>
        <p:nvSpPr>
          <p:cNvPr id="5890" name="Google Shape;5890;p36"/>
          <p:cNvSpPr txBox="1">
            <a:spLocks noGrp="1"/>
          </p:cNvSpPr>
          <p:nvPr>
            <p:ph type="body" idx="1"/>
          </p:nvPr>
        </p:nvSpPr>
        <p:spPr>
          <a:xfrm>
            <a:off x="571769" y="2371367"/>
            <a:ext cx="3135900" cy="139291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latin typeface="r0c0i Linotte" pitchFamily="2" charset="0"/>
              </a:rPr>
              <a:t>Là thực thể có thể thu thập trong màn chơi, sử dụng để tương tác với môi trường, thay đổi chỉ số của người chơi</a:t>
            </a:r>
            <a:endParaRPr>
              <a:latin typeface="r0c0i Linotte" pitchFamily="2" charset="0"/>
            </a:endParaRPr>
          </a:p>
        </p:txBody>
      </p:sp>
      <p:grpSp>
        <p:nvGrpSpPr>
          <p:cNvPr id="5891" name="Google Shape;5891;p36"/>
          <p:cNvGrpSpPr/>
          <p:nvPr/>
        </p:nvGrpSpPr>
        <p:grpSpPr>
          <a:xfrm rot="-5400000">
            <a:off x="1286465" y="1984709"/>
            <a:ext cx="242781" cy="161857"/>
            <a:chOff x="2500050" y="3730175"/>
            <a:chExt cx="2619000" cy="1746025"/>
          </a:xfrm>
        </p:grpSpPr>
        <p:sp>
          <p:nvSpPr>
            <p:cNvPr id="5892" name="Google Shape;5892;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36"/>
          <p:cNvGrpSpPr/>
          <p:nvPr/>
        </p:nvGrpSpPr>
        <p:grpSpPr>
          <a:xfrm rot="5400000">
            <a:off x="2750190" y="1984709"/>
            <a:ext cx="242781" cy="161857"/>
            <a:chOff x="2500050" y="3730175"/>
            <a:chExt cx="2619000" cy="1746025"/>
          </a:xfrm>
        </p:grpSpPr>
        <p:sp>
          <p:nvSpPr>
            <p:cNvPr id="5897" name="Google Shape;5897;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719;p33">
            <a:extLst>
              <a:ext uri="{FF2B5EF4-FFF2-40B4-BE49-F238E27FC236}">
                <a16:creationId xmlns:a16="http://schemas.microsoft.com/office/drawing/2014/main" id="{1A8DD4FB-8987-3E8F-A045-BD66E78BB43A}"/>
              </a:ext>
            </a:extLst>
          </p:cNvPr>
          <p:cNvSpPr txBox="1">
            <a:spLocks/>
          </p:cNvSpPr>
          <p:nvPr/>
        </p:nvSpPr>
        <p:spPr>
          <a:xfrm>
            <a:off x="311700" y="2926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ExtraBold"/>
              <a:buNone/>
              <a:defRPr sz="2100" b="0" i="0" u="none" strike="noStrike" cap="none">
                <a:solidFill>
                  <a:schemeClr val="accent1"/>
                </a:solidFill>
                <a:latin typeface="Orbitron ExtraBold"/>
                <a:ea typeface="Orbitron ExtraBold"/>
                <a:cs typeface="Orbitron ExtraBold"/>
                <a:sym typeface="Orbitron ExtraBold"/>
              </a:defRPr>
            </a:lvl1pPr>
            <a:lvl2pPr marR="0" lvl="1"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2pPr>
            <a:lvl3pPr marR="0" lvl="2"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3pPr>
            <a:lvl4pPr marR="0" lvl="3"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4pPr>
            <a:lvl5pPr marR="0" lvl="4"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5pPr>
            <a:lvl6pPr marR="0" lvl="5"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6pPr>
            <a:lvl7pPr marR="0" lvl="6"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7pPr>
            <a:lvl8pPr marR="0" lvl="7"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8pPr>
            <a:lvl9pPr marR="0" lvl="8" algn="ctr" rtl="0">
              <a:lnSpc>
                <a:spcPct val="100000"/>
              </a:lnSpc>
              <a:spcBef>
                <a:spcPts val="0"/>
              </a:spcBef>
              <a:spcAft>
                <a:spcPts val="0"/>
              </a:spcAft>
              <a:buClr>
                <a:schemeClr val="accent1"/>
              </a:buClr>
              <a:buSzPts val="2800"/>
              <a:buFont typeface="Orbitron ExtraBold"/>
              <a:buNone/>
              <a:defRPr sz="2800" b="0" i="0" u="none" strike="noStrike" cap="none">
                <a:solidFill>
                  <a:schemeClr val="accent1"/>
                </a:solidFill>
                <a:latin typeface="Orbitron ExtraBold"/>
                <a:ea typeface="Orbitron ExtraBold"/>
                <a:cs typeface="Orbitron ExtraBold"/>
                <a:sym typeface="Orbitron ExtraBold"/>
              </a:defRPr>
            </a:lvl9pPr>
          </a:lstStyle>
          <a:p>
            <a:r>
              <a:rPr lang="en-US" sz="3200">
                <a:latin typeface="UTM Bebas" panose="02040603050506020204" pitchFamily="18" charset="0"/>
              </a:rPr>
              <a:t>II. Thành phần cơ bản</a:t>
            </a:r>
          </a:p>
        </p:txBody>
      </p:sp>
      <p:grpSp>
        <p:nvGrpSpPr>
          <p:cNvPr id="3" name="Google Shape;5721;p33">
            <a:extLst>
              <a:ext uri="{FF2B5EF4-FFF2-40B4-BE49-F238E27FC236}">
                <a16:creationId xmlns:a16="http://schemas.microsoft.com/office/drawing/2014/main" id="{FEF7BC20-4C82-172C-CE11-A44BBF116B1F}"/>
              </a:ext>
            </a:extLst>
          </p:cNvPr>
          <p:cNvGrpSpPr/>
          <p:nvPr/>
        </p:nvGrpSpPr>
        <p:grpSpPr>
          <a:xfrm rot="-5400000">
            <a:off x="2460063" y="539509"/>
            <a:ext cx="242781" cy="161857"/>
            <a:chOff x="2500050" y="3730175"/>
            <a:chExt cx="2619000" cy="1746025"/>
          </a:xfrm>
        </p:grpSpPr>
        <p:sp>
          <p:nvSpPr>
            <p:cNvPr id="4" name="Google Shape;5722;p33">
              <a:extLst>
                <a:ext uri="{FF2B5EF4-FFF2-40B4-BE49-F238E27FC236}">
                  <a16:creationId xmlns:a16="http://schemas.microsoft.com/office/drawing/2014/main" id="{18F2BB7D-C69D-E58B-D7F4-42B60067E8BA}"/>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723;p33">
              <a:extLst>
                <a:ext uri="{FF2B5EF4-FFF2-40B4-BE49-F238E27FC236}">
                  <a16:creationId xmlns:a16="http://schemas.microsoft.com/office/drawing/2014/main" id="{5BD6DFCC-BB2C-FC51-67C5-767C94C29E37}"/>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24;p33">
              <a:extLst>
                <a:ext uri="{FF2B5EF4-FFF2-40B4-BE49-F238E27FC236}">
                  <a16:creationId xmlns:a16="http://schemas.microsoft.com/office/drawing/2014/main" id="{0A6E8050-0ED2-7F15-2DE0-3FD0AF265903}"/>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725;p33">
              <a:extLst>
                <a:ext uri="{FF2B5EF4-FFF2-40B4-BE49-F238E27FC236}">
                  <a16:creationId xmlns:a16="http://schemas.microsoft.com/office/drawing/2014/main" id="{3F789E73-660F-CAC9-AA44-719E01D12343}"/>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5726;p33">
            <a:extLst>
              <a:ext uri="{FF2B5EF4-FFF2-40B4-BE49-F238E27FC236}">
                <a16:creationId xmlns:a16="http://schemas.microsoft.com/office/drawing/2014/main" id="{1C456DF3-BE33-BAA7-68E6-B324E31DCB06}"/>
              </a:ext>
            </a:extLst>
          </p:cNvPr>
          <p:cNvGrpSpPr/>
          <p:nvPr/>
        </p:nvGrpSpPr>
        <p:grpSpPr>
          <a:xfrm rot="5400000">
            <a:off x="6441160" y="539507"/>
            <a:ext cx="242781" cy="161857"/>
            <a:chOff x="2500050" y="3730175"/>
            <a:chExt cx="2619000" cy="1746025"/>
          </a:xfrm>
        </p:grpSpPr>
        <p:sp>
          <p:nvSpPr>
            <p:cNvPr id="9" name="Google Shape;5727;p33">
              <a:extLst>
                <a:ext uri="{FF2B5EF4-FFF2-40B4-BE49-F238E27FC236}">
                  <a16:creationId xmlns:a16="http://schemas.microsoft.com/office/drawing/2014/main" id="{BE9FE7FA-7E55-26E2-B75E-1A756A1A389C}"/>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28;p33">
              <a:extLst>
                <a:ext uri="{FF2B5EF4-FFF2-40B4-BE49-F238E27FC236}">
                  <a16:creationId xmlns:a16="http://schemas.microsoft.com/office/drawing/2014/main" id="{9579445B-C62B-F2BC-9E2D-0135CF15B4EE}"/>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29;p33">
              <a:extLst>
                <a:ext uri="{FF2B5EF4-FFF2-40B4-BE49-F238E27FC236}">
                  <a16:creationId xmlns:a16="http://schemas.microsoft.com/office/drawing/2014/main" id="{7D3C8F0B-96E6-92CD-DD1C-009FF45D61A2}"/>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30;p33">
              <a:extLst>
                <a:ext uri="{FF2B5EF4-FFF2-40B4-BE49-F238E27FC236}">
                  <a16:creationId xmlns:a16="http://schemas.microsoft.com/office/drawing/2014/main" id="{ED508634-F800-64F7-9D9D-7AA4BEE730C3}"/>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13">
            <a:extLst>
              <a:ext uri="{FF2B5EF4-FFF2-40B4-BE49-F238E27FC236}">
                <a16:creationId xmlns:a16="http://schemas.microsoft.com/office/drawing/2014/main" id="{5F140FA2-907E-128A-099E-0FA18E1F3BA6}"/>
              </a:ext>
            </a:extLst>
          </p:cNvPr>
          <p:cNvPicPr>
            <a:picLocks noChangeAspect="1"/>
          </p:cNvPicPr>
          <p:nvPr/>
        </p:nvPicPr>
        <p:blipFill>
          <a:blip r:embed="rId3"/>
          <a:stretch>
            <a:fillRect/>
          </a:stretch>
        </p:blipFill>
        <p:spPr>
          <a:xfrm>
            <a:off x="4689752" y="1209292"/>
            <a:ext cx="1524000" cy="1524000"/>
          </a:xfrm>
          <a:prstGeom prst="rect">
            <a:avLst/>
          </a:prstGeom>
        </p:spPr>
      </p:pic>
      <p:pic>
        <p:nvPicPr>
          <p:cNvPr id="27" name="Picture 26">
            <a:extLst>
              <a:ext uri="{FF2B5EF4-FFF2-40B4-BE49-F238E27FC236}">
                <a16:creationId xmlns:a16="http://schemas.microsoft.com/office/drawing/2014/main" id="{C59CC717-2C02-7FED-A102-8BAFF78297F6}"/>
              </a:ext>
            </a:extLst>
          </p:cNvPr>
          <p:cNvPicPr>
            <a:picLocks noChangeAspect="1"/>
          </p:cNvPicPr>
          <p:nvPr/>
        </p:nvPicPr>
        <p:blipFill>
          <a:blip r:embed="rId4"/>
          <a:stretch>
            <a:fillRect/>
          </a:stretch>
        </p:blipFill>
        <p:spPr>
          <a:xfrm>
            <a:off x="4767843" y="3108481"/>
            <a:ext cx="1524000" cy="1524000"/>
          </a:xfrm>
          <a:prstGeom prst="rect">
            <a:avLst/>
          </a:prstGeom>
        </p:spPr>
      </p:pic>
      <p:sp>
        <p:nvSpPr>
          <p:cNvPr id="28" name="TextBox 27">
            <a:extLst>
              <a:ext uri="{FF2B5EF4-FFF2-40B4-BE49-F238E27FC236}">
                <a16:creationId xmlns:a16="http://schemas.microsoft.com/office/drawing/2014/main" id="{60758265-3D15-C566-2FB9-A51248C26134}"/>
              </a:ext>
            </a:extLst>
          </p:cNvPr>
          <p:cNvSpPr txBox="1"/>
          <p:nvPr/>
        </p:nvSpPr>
        <p:spPr>
          <a:xfrm>
            <a:off x="6118108" y="1529359"/>
            <a:ext cx="2470548" cy="954107"/>
          </a:xfrm>
          <a:prstGeom prst="rect">
            <a:avLst/>
          </a:prstGeom>
          <a:noFill/>
        </p:spPr>
        <p:txBody>
          <a:bodyPr wrap="none" rtlCol="0">
            <a:spAutoFit/>
          </a:bodyPr>
          <a:lstStyle/>
          <a:p>
            <a:r>
              <a:rPr lang="en-US">
                <a:solidFill>
                  <a:schemeClr val="bg1"/>
                </a:solidFill>
                <a:latin typeface="r0c0i Linotte" pitchFamily="2" charset="0"/>
              </a:rPr>
              <a:t>Vật phẩm</a:t>
            </a:r>
          </a:p>
          <a:p>
            <a:r>
              <a:rPr lang="en-US">
                <a:solidFill>
                  <a:schemeClr val="bg1"/>
                </a:solidFill>
                <a:latin typeface="r0c0i Linotte" pitchFamily="2" charset="0"/>
              </a:rPr>
              <a:t>“Tăng mạng”</a:t>
            </a:r>
          </a:p>
          <a:p>
            <a:endParaRPr lang="en-US">
              <a:solidFill>
                <a:schemeClr val="bg1"/>
              </a:solidFill>
              <a:latin typeface="r0c0i Linotte" pitchFamily="2" charset="0"/>
            </a:endParaRPr>
          </a:p>
          <a:p>
            <a:r>
              <a:rPr lang="en-US">
                <a:solidFill>
                  <a:schemeClr val="bg1"/>
                </a:solidFill>
                <a:latin typeface="r0c0i Linotte" pitchFamily="2" charset="0"/>
              </a:rPr>
              <a:t>Tăng số mạng của người chơi</a:t>
            </a:r>
          </a:p>
        </p:txBody>
      </p:sp>
      <p:sp>
        <p:nvSpPr>
          <p:cNvPr id="29" name="TextBox 28">
            <a:extLst>
              <a:ext uri="{FF2B5EF4-FFF2-40B4-BE49-F238E27FC236}">
                <a16:creationId xmlns:a16="http://schemas.microsoft.com/office/drawing/2014/main" id="{10B95070-F0A2-60FD-3A17-DD16E0AEE5AE}"/>
              </a:ext>
            </a:extLst>
          </p:cNvPr>
          <p:cNvSpPr txBox="1"/>
          <p:nvPr/>
        </p:nvSpPr>
        <p:spPr>
          <a:xfrm>
            <a:off x="6196199" y="3409380"/>
            <a:ext cx="2020105" cy="954107"/>
          </a:xfrm>
          <a:prstGeom prst="rect">
            <a:avLst/>
          </a:prstGeom>
          <a:noFill/>
        </p:spPr>
        <p:txBody>
          <a:bodyPr wrap="none" rtlCol="0">
            <a:spAutoFit/>
          </a:bodyPr>
          <a:lstStyle/>
          <a:p>
            <a:r>
              <a:rPr lang="en-US">
                <a:solidFill>
                  <a:schemeClr val="bg1"/>
                </a:solidFill>
                <a:latin typeface="r0c0i Linotte" pitchFamily="2" charset="0"/>
              </a:rPr>
              <a:t>Vật phẩm</a:t>
            </a:r>
          </a:p>
          <a:p>
            <a:r>
              <a:rPr lang="en-US">
                <a:solidFill>
                  <a:schemeClr val="bg1"/>
                </a:solidFill>
                <a:latin typeface="r0c0i Linotte" pitchFamily="2" charset="0"/>
              </a:rPr>
              <a:t>“Chìa khoá”</a:t>
            </a:r>
          </a:p>
          <a:p>
            <a:endParaRPr lang="en-US">
              <a:solidFill>
                <a:schemeClr val="bg1"/>
              </a:solidFill>
              <a:latin typeface="r0c0i Linotte" pitchFamily="2" charset="0"/>
            </a:endParaRPr>
          </a:p>
          <a:p>
            <a:r>
              <a:rPr lang="en-US">
                <a:solidFill>
                  <a:schemeClr val="bg1"/>
                </a:solidFill>
                <a:latin typeface="r0c0i Linotte" pitchFamily="2" charset="0"/>
              </a:rPr>
              <a:t>Mở cơ chế “cửa bị khoá”</a:t>
            </a:r>
          </a:p>
        </p:txBody>
      </p:sp>
      <p:sp>
        <p:nvSpPr>
          <p:cNvPr id="30" name="Google Shape;5787;p34">
            <a:extLst>
              <a:ext uri="{FF2B5EF4-FFF2-40B4-BE49-F238E27FC236}">
                <a16:creationId xmlns:a16="http://schemas.microsoft.com/office/drawing/2014/main" id="{764A3A25-DE23-3F4B-52A5-4C82A8BAACAC}"/>
              </a:ext>
            </a:extLst>
          </p:cNvPr>
          <p:cNvSpPr/>
          <p:nvPr/>
        </p:nvSpPr>
        <p:spPr>
          <a:xfrm>
            <a:off x="4650091" y="1184473"/>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788;p34">
            <a:extLst>
              <a:ext uri="{FF2B5EF4-FFF2-40B4-BE49-F238E27FC236}">
                <a16:creationId xmlns:a16="http://schemas.microsoft.com/office/drawing/2014/main" id="{C66D112F-5D4E-B07B-D541-BC06316940E1}"/>
              </a:ext>
            </a:extLst>
          </p:cNvPr>
          <p:cNvSpPr/>
          <p:nvPr/>
        </p:nvSpPr>
        <p:spPr>
          <a:xfrm rot="10800000">
            <a:off x="8392756" y="2321162"/>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787;p34">
            <a:extLst>
              <a:ext uri="{FF2B5EF4-FFF2-40B4-BE49-F238E27FC236}">
                <a16:creationId xmlns:a16="http://schemas.microsoft.com/office/drawing/2014/main" id="{0BE18B77-EA20-BCD9-E744-CFDDD045F08F}"/>
              </a:ext>
            </a:extLst>
          </p:cNvPr>
          <p:cNvSpPr/>
          <p:nvPr/>
        </p:nvSpPr>
        <p:spPr>
          <a:xfrm>
            <a:off x="4650091" y="3024901"/>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788;p34">
            <a:extLst>
              <a:ext uri="{FF2B5EF4-FFF2-40B4-BE49-F238E27FC236}">
                <a16:creationId xmlns:a16="http://schemas.microsoft.com/office/drawing/2014/main" id="{DC8A632E-A0FF-5B51-6EC3-D233F7173AE4}"/>
              </a:ext>
            </a:extLst>
          </p:cNvPr>
          <p:cNvSpPr/>
          <p:nvPr/>
        </p:nvSpPr>
        <p:spPr>
          <a:xfrm rot="10800000">
            <a:off x="8392756" y="4161590"/>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789;p34">
            <a:extLst>
              <a:ext uri="{FF2B5EF4-FFF2-40B4-BE49-F238E27FC236}">
                <a16:creationId xmlns:a16="http://schemas.microsoft.com/office/drawing/2014/main" id="{64912128-A898-5DE0-DCD5-E3AD0EF2769F}"/>
              </a:ext>
            </a:extLst>
          </p:cNvPr>
          <p:cNvSpPr/>
          <p:nvPr/>
        </p:nvSpPr>
        <p:spPr>
          <a:xfrm rot="5400000">
            <a:off x="8392756" y="1184473"/>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790;p34">
            <a:extLst>
              <a:ext uri="{FF2B5EF4-FFF2-40B4-BE49-F238E27FC236}">
                <a16:creationId xmlns:a16="http://schemas.microsoft.com/office/drawing/2014/main" id="{B26DD950-081B-F2D2-0320-28CB22288EAD}"/>
              </a:ext>
            </a:extLst>
          </p:cNvPr>
          <p:cNvSpPr/>
          <p:nvPr/>
        </p:nvSpPr>
        <p:spPr>
          <a:xfrm rot="16200000">
            <a:off x="4650733" y="2326649"/>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789;p34">
            <a:extLst>
              <a:ext uri="{FF2B5EF4-FFF2-40B4-BE49-F238E27FC236}">
                <a16:creationId xmlns:a16="http://schemas.microsoft.com/office/drawing/2014/main" id="{2EF00B94-5AA7-E62E-AF01-952006E880F5}"/>
              </a:ext>
            </a:extLst>
          </p:cNvPr>
          <p:cNvSpPr/>
          <p:nvPr/>
        </p:nvSpPr>
        <p:spPr>
          <a:xfrm rot="5400000">
            <a:off x="8413789" y="3020481"/>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790;p34">
            <a:extLst>
              <a:ext uri="{FF2B5EF4-FFF2-40B4-BE49-F238E27FC236}">
                <a16:creationId xmlns:a16="http://schemas.microsoft.com/office/drawing/2014/main" id="{575E6115-CC65-A0E3-A897-4E49ABC327E4}"/>
              </a:ext>
            </a:extLst>
          </p:cNvPr>
          <p:cNvSpPr/>
          <p:nvPr/>
        </p:nvSpPr>
        <p:spPr>
          <a:xfrm rot="16200000">
            <a:off x="4671766" y="4162657"/>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731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889"/>
                                        </p:tgtEl>
                                        <p:attrNameLst>
                                          <p:attrName>style.visibility</p:attrName>
                                        </p:attrNameLst>
                                      </p:cBhvr>
                                      <p:to>
                                        <p:strVal val="visible"/>
                                      </p:to>
                                    </p:set>
                                    <p:anim calcmode="lin" valueType="num">
                                      <p:cBhvr additive="base">
                                        <p:cTn id="7" dur="1000"/>
                                        <p:tgtEl>
                                          <p:spTgt spid="588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890"/>
                                        </p:tgtEl>
                                        <p:attrNameLst>
                                          <p:attrName>style.visibility</p:attrName>
                                        </p:attrNameLst>
                                      </p:cBhvr>
                                      <p:to>
                                        <p:strVal val="visible"/>
                                      </p:to>
                                    </p:set>
                                    <p:anim calcmode="lin" valueType="num">
                                      <p:cBhvr additive="base">
                                        <p:cTn id="10" dur="1000"/>
                                        <p:tgtEl>
                                          <p:spTgt spid="5890"/>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5891"/>
                                        </p:tgtEl>
                                        <p:attrNameLst>
                                          <p:attrName>style.visibility</p:attrName>
                                        </p:attrNameLst>
                                      </p:cBhvr>
                                      <p:to>
                                        <p:strVal val="visible"/>
                                      </p:to>
                                    </p:set>
                                    <p:anim calcmode="lin" valueType="num">
                                      <p:cBhvr additive="base">
                                        <p:cTn id="13" dur="1000"/>
                                        <p:tgtEl>
                                          <p:spTgt spid="5891"/>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5896"/>
                                        </p:tgtEl>
                                        <p:attrNameLst>
                                          <p:attrName>style.visibility</p:attrName>
                                        </p:attrNameLst>
                                      </p:cBhvr>
                                      <p:to>
                                        <p:strVal val="visible"/>
                                      </p:to>
                                    </p:set>
                                    <p:anim calcmode="lin" valueType="num">
                                      <p:cBhvr additive="base">
                                        <p:cTn id="16" dur="1000"/>
                                        <p:tgtEl>
                                          <p:spTgt spid="5896"/>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1000"/>
                                        <p:tgtEl>
                                          <p:spTgt spid="30"/>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1000"/>
                                        <p:tgtEl>
                                          <p:spTgt spid="31"/>
                                        </p:tgtEl>
                                        <p:attrNameLst>
                                          <p:attrName>ppt_x</p:attrName>
                                        </p:attrNameLst>
                                      </p:cBhvr>
                                      <p:tavLst>
                                        <p:tav tm="0">
                                          <p:val>
                                            <p:strVal val="#ppt_x-1"/>
                                          </p:val>
                                        </p:tav>
                                        <p:tav tm="100000">
                                          <p:val>
                                            <p:strVal val="#ppt_x"/>
                                          </p:val>
                                        </p:tav>
                                      </p:tavLst>
                                    </p:anim>
                                  </p:childTnLst>
                                </p:cTn>
                              </p:par>
                              <p:par>
                                <p:cTn id="23" presetID="2" presetClass="entr" presetSubtype="8"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1000"/>
                                        <p:tgtEl>
                                          <p:spTgt spid="32"/>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1000"/>
                                        <p:tgtEl>
                                          <p:spTgt spid="33"/>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1000"/>
                                        <p:tgtEl>
                                          <p:spTgt spid="34"/>
                                        </p:tgtEl>
                                        <p:attrNameLst>
                                          <p:attrName>ppt_x</p:attrName>
                                        </p:attrNameLst>
                                      </p:cBhvr>
                                      <p:tavLst>
                                        <p:tav tm="0">
                                          <p:val>
                                            <p:strVal val="#ppt_x+1"/>
                                          </p:val>
                                        </p:tav>
                                        <p:tav tm="100000">
                                          <p:val>
                                            <p:strVal val="#ppt_x"/>
                                          </p:val>
                                        </p:tav>
                                      </p:tavLst>
                                    </p:anim>
                                  </p:childTnLst>
                                </p:cTn>
                              </p:par>
                              <p:par>
                                <p:cTn id="32" presetID="2" presetClass="entr" presetSubtype="2" fill="hold" nodeType="with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1000"/>
                                        <p:tgtEl>
                                          <p:spTgt spid="35"/>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1000"/>
                                        <p:tgtEl>
                                          <p:spTgt spid="36"/>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37"/>
                                        </p:tgtEl>
                                        <p:attrNameLst>
                                          <p:attrName>style.visibility</p:attrName>
                                        </p:attrNameLst>
                                      </p:cBhvr>
                                      <p:to>
                                        <p:strVal val="visible"/>
                                      </p:to>
                                    </p:set>
                                    <p:anim calcmode="lin" valueType="num">
                                      <p:cBhvr additive="base">
                                        <p:cTn id="40" dur="1000"/>
                                        <p:tgtEl>
                                          <p:spTgt spid="3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 Video Games Newsletter XL by Slidesgo">
  <a:themeElements>
    <a:clrScheme name="Simple Light">
      <a:dk1>
        <a:srgbClr val="000000"/>
      </a:dk1>
      <a:lt1>
        <a:srgbClr val="FFFFFF"/>
      </a:lt1>
      <a:dk2>
        <a:srgbClr val="595959"/>
      </a:dk2>
      <a:lt2>
        <a:srgbClr val="EEEEEE"/>
      </a:lt2>
      <a:accent1>
        <a:srgbClr val="FFD966"/>
      </a:accent1>
      <a:accent2>
        <a:srgbClr val="C9741B"/>
      </a:accent2>
      <a:accent3>
        <a:srgbClr val="F1C232"/>
      </a:accent3>
      <a:accent4>
        <a:srgbClr val="FFE599"/>
      </a:accent4>
      <a:accent5>
        <a:srgbClr val="BF9000"/>
      </a:accent5>
      <a:accent6>
        <a:srgbClr val="1C4587"/>
      </a:accent6>
      <a:hlink>
        <a:srgbClr val="FFD9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TotalTime>
  <Words>1148</Words>
  <Application>Microsoft Office PowerPoint</Application>
  <PresentationFormat>On-screen Show (16:9)</PresentationFormat>
  <Paragraphs>215</Paragraphs>
  <Slides>24</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UTM Bebas</vt:lpstr>
      <vt:lpstr>Lato</vt:lpstr>
      <vt:lpstr>Bebas Neue Pro</vt:lpstr>
      <vt:lpstr>Times New Roman</vt:lpstr>
      <vt:lpstr>Advent Pro</vt:lpstr>
      <vt:lpstr>Advent Pro Medium</vt:lpstr>
      <vt:lpstr>Orbitron ExtraBold</vt:lpstr>
      <vt:lpstr>Lato Black</vt:lpstr>
      <vt:lpstr>r0c0i Linotte</vt:lpstr>
      <vt:lpstr>Arial</vt:lpstr>
      <vt:lpstr>Retro Video Games Newsletter XL by Slidesgo</vt:lpstr>
      <vt:lpstr>PowerPoint Presentation</vt:lpstr>
      <vt:lpstr>MỤC LỤC</vt:lpstr>
      <vt:lpstr>01</vt:lpstr>
      <vt:lpstr>I. Khái niệm</vt:lpstr>
      <vt:lpstr>I. Khái niệm</vt:lpstr>
      <vt:lpstr>02</vt:lpstr>
      <vt:lpstr>Bản đồ màn chơi</vt:lpstr>
      <vt:lpstr>Nhân vật của người chơi</vt:lpstr>
      <vt:lpstr>Vật phẩm</vt:lpstr>
      <vt:lpstr>Khối cơ chế</vt:lpstr>
      <vt:lpstr>03</vt:lpstr>
      <vt:lpstr>Vật thể, môi trường tính toán tiếp xúc thế nào?</vt:lpstr>
      <vt:lpstr>Khung hình hiển thị thay đổi cùng vị trí Nhân vật</vt:lpstr>
      <vt:lpstr>04</vt:lpstr>
      <vt:lpstr>IV. Cấu trúc chương trình</vt:lpstr>
      <vt:lpstr>05</vt:lpstr>
      <vt:lpstr>V. Kết Quả</vt:lpstr>
      <vt:lpstr>V. Kết Quả</vt:lpstr>
      <vt:lpstr>V. Kết Quả</vt:lpstr>
      <vt:lpstr>V. Kết Quả</vt:lpstr>
      <vt:lpstr>V. Kết Quả</vt:lpstr>
      <vt:lpstr>06</vt:lpstr>
      <vt:lpstr>VI. Đánh giá và cải thiện</vt:lpstr>
      <vt:lpstr>cảm ơn Cô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Lê Sơn</dc:creator>
  <cp:lastModifiedBy>Lê Sơn</cp:lastModifiedBy>
  <cp:revision>8</cp:revision>
  <dcterms:modified xsi:type="dcterms:W3CDTF">2024-04-23T05:25:58Z</dcterms:modified>
</cp:coreProperties>
</file>